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71" r:id="rId25"/>
    <p:sldId id="283" r:id="rId26"/>
    <p:sldId id="282" r:id="rId27"/>
    <p:sldId id="284" r:id="rId28"/>
    <p:sldId id="272" r:id="rId29"/>
    <p:sldId id="285" r:id="rId30"/>
    <p:sldId id="286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4" autoAdjust="0"/>
    <p:restoredTop sz="94660"/>
  </p:normalViewPr>
  <p:slideViewPr>
    <p:cSldViewPr>
      <p:cViewPr varScale="1">
        <p:scale>
          <a:sx n="73" d="100"/>
          <a:sy n="73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A35C2-0A2B-4AD5-B286-D03DC468FDBB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9F0C1-03C1-4C68-A3A2-FCA42E0DD5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09A-0FBF-48AC-BC21-5709089BE4FA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F7-3061-4126-B5A2-E4F75C46B3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09A-0FBF-48AC-BC21-5709089BE4FA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F7-3061-4126-B5A2-E4F75C46B3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09A-0FBF-48AC-BC21-5709089BE4FA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F7-3061-4126-B5A2-E4F75C46B3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09A-0FBF-48AC-BC21-5709089BE4FA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F7-3061-4126-B5A2-E4F75C46B3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09A-0FBF-48AC-BC21-5709089BE4FA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F7-3061-4126-B5A2-E4F75C46B3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09A-0FBF-48AC-BC21-5709089BE4FA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F7-3061-4126-B5A2-E4F75C46B3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09A-0FBF-48AC-BC21-5709089BE4FA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F7-3061-4126-B5A2-E4F75C46B3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09A-0FBF-48AC-BC21-5709089BE4FA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F7-3061-4126-B5A2-E4F75C46B3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09A-0FBF-48AC-BC21-5709089BE4FA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F7-3061-4126-B5A2-E4F75C46B3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09A-0FBF-48AC-BC21-5709089BE4FA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F7-3061-4126-B5A2-E4F75C46B3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09A-0FBF-48AC-BC21-5709089BE4FA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F7-3061-4126-B5A2-E4F75C46B3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909A-0FBF-48AC-BC21-5709089BE4FA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DE6F7-3061-4126-B5A2-E4F75C46B3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 المقترح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تطبيقات الكراسة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:</a:t>
            </a:r>
            <a:r>
              <a:rPr lang="ar-M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أتعرف الأسبوع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الشهور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الفصول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2 047</a:t>
            </a:r>
            <a:endParaRPr lang="ar-M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الرياضات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3429000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الأولى: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35006" t="54358" r="36889" b="297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286512" y="3643314"/>
            <a:ext cx="257176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الخميس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7343" t="53835" r="65691" b="301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000760" y="1928802"/>
            <a:ext cx="257176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الثلاثاء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143636" y="4286256"/>
            <a:ext cx="257176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الجمعة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63610" t="70560" r="9948" b="132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35000" t="69833" r="37343" b="141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00034" y="285728"/>
            <a:ext cx="8215370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نونبر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6652" t="69833" r="66383" b="141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16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578" t="6867" r="8447" b="691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4578" t="21112" r="6921" b="141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215074" y="2714620"/>
            <a:ext cx="57150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072330" y="1643050"/>
            <a:ext cx="128588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16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7296" t="12124" r="8447" b="703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929190" y="1000108"/>
            <a:ext cx="150019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أبريل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4578" t="21112" r="6921" b="141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215074" y="2714620"/>
            <a:ext cx="57150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072330" y="1643050"/>
            <a:ext cx="128588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-142908" y="2071678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30</a:t>
            </a:r>
            <a:endParaRPr lang="fr-FR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1406" y="2214554"/>
            <a:ext cx="928694" cy="642942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000100" y="1643050"/>
            <a:ext cx="128588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16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7296" t="12124" r="8447" b="703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929190" y="1000108"/>
            <a:ext cx="150019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أبريل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14678" y="1000108"/>
            <a:ext cx="150019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يونيو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4578" t="16022" r="6921" b="141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4578" t="21112" r="6921" b="141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215074" y="2714620"/>
            <a:ext cx="57150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072330" y="1643050"/>
            <a:ext cx="128588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-142908" y="2071678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30</a:t>
            </a:r>
            <a:endParaRPr lang="fr-FR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1406" y="2214554"/>
            <a:ext cx="928694" cy="642942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000100" y="1643050"/>
            <a:ext cx="128588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85720" y="4071942"/>
            <a:ext cx="57150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071538" y="3357562"/>
            <a:ext cx="128588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16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7296" t="12124" r="8447" b="703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929190" y="1000108"/>
            <a:ext cx="150019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أبريل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14678" y="1000108"/>
            <a:ext cx="150019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يونيو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85852" y="1071546"/>
            <a:ext cx="1785950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شتنبر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4578" t="21112" r="6921" b="141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215074" y="2714620"/>
            <a:ext cx="57150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072330" y="1643050"/>
            <a:ext cx="128588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-142908" y="2071678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30</a:t>
            </a:r>
            <a:endParaRPr lang="fr-FR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1406" y="2214554"/>
            <a:ext cx="928694" cy="642942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000100" y="1643050"/>
            <a:ext cx="128588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85720" y="4071942"/>
            <a:ext cx="57150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071538" y="3357562"/>
            <a:ext cx="128588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143240" y="5429264"/>
            <a:ext cx="57150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571868" y="4786322"/>
            <a:ext cx="2143140" cy="92869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 rot="264973">
            <a:off x="3143240" y="4786322"/>
            <a:ext cx="2143140" cy="785818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نونبر</a:t>
            </a:r>
            <a:endParaRPr kumimoji="0" lang="fr-FR" sz="6000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16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7296" t="12124" r="8447" b="703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929190" y="357166"/>
            <a:ext cx="150019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أبريل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14678" y="285728"/>
            <a:ext cx="150019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يونيو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14414" y="285728"/>
            <a:ext cx="1785950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شتنبر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143240" y="1285860"/>
            <a:ext cx="1785950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نونبر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4578" t="16022" r="6921" b="141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000100" y="152760"/>
            <a:ext cx="1357322" cy="785818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مارس</a:t>
            </a:r>
            <a:endParaRPr kumimoji="0" lang="fr-FR" sz="4000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 rot="455574">
            <a:off x="3617834" y="1729279"/>
            <a:ext cx="1357322" cy="785818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ماي</a:t>
            </a:r>
            <a:endParaRPr kumimoji="0" lang="fr-FR" sz="4000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87384" y="3364369"/>
            <a:ext cx="1357322" cy="785818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يوليوز</a:t>
            </a:r>
            <a:endParaRPr kumimoji="0" lang="fr-FR" sz="4000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215074" y="1643050"/>
            <a:ext cx="57150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143768" y="357166"/>
            <a:ext cx="1214446" cy="642942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85720" y="928670"/>
            <a:ext cx="57150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57224" y="214290"/>
            <a:ext cx="2000264" cy="7144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143240" y="2214554"/>
            <a:ext cx="57150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500430" y="1785926"/>
            <a:ext cx="2143140" cy="92869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143636" y="4714884"/>
            <a:ext cx="57150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572264" y="3286124"/>
            <a:ext cx="2143140" cy="92869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071802" y="3989514"/>
            <a:ext cx="571504" cy="439618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929058" y="3500438"/>
            <a:ext cx="1428760" cy="714380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072198" y="6451376"/>
            <a:ext cx="638180" cy="54952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715140" y="5286388"/>
            <a:ext cx="1857388" cy="544716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85720" y="5857892"/>
            <a:ext cx="57150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28662" y="5214950"/>
            <a:ext cx="1428760" cy="428628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16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7296" t="12124" r="8447" b="703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929190" y="357166"/>
            <a:ext cx="150019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أبريل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14678" y="285728"/>
            <a:ext cx="150019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يونيو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14414" y="285728"/>
            <a:ext cx="1785950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شتنبر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143240" y="1285860"/>
            <a:ext cx="1785950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نونبر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5286380" y="2428868"/>
            <a:ext cx="1357322" cy="78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يناير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357554" y="2500306"/>
            <a:ext cx="1785950" cy="785818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مارس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928794" y="2428868"/>
            <a:ext cx="1357322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ماي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357222" y="2428868"/>
            <a:ext cx="2071702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يوليوز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43438" y="3643314"/>
            <a:ext cx="1785950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غشت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571736" y="3643314"/>
            <a:ext cx="1785950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أكتوبر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714348" y="3643314"/>
            <a:ext cx="1643042" cy="785818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دجنبر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4578" t="16022" r="6921" b="141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357554" y="1643050"/>
            <a:ext cx="571504" cy="571504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000496" y="500042"/>
            <a:ext cx="1428760" cy="428628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16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7296" t="12124" r="8447" b="703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929190" y="357166"/>
            <a:ext cx="150019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أبريل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14678" y="285728"/>
            <a:ext cx="150019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يونيو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14414" y="285728"/>
            <a:ext cx="1785950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شتنبر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143240" y="1285860"/>
            <a:ext cx="1785950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نونبر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5286380" y="2428868"/>
            <a:ext cx="1357322" cy="78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يناير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357554" y="2500306"/>
            <a:ext cx="1785950" cy="785818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مارس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928794" y="2428868"/>
            <a:ext cx="1357322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ماي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357222" y="2428868"/>
            <a:ext cx="2071702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يوليوز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43438" y="3643314"/>
            <a:ext cx="1785950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غشت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571736" y="3643314"/>
            <a:ext cx="1785950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أكتوبر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714348" y="3643314"/>
            <a:ext cx="1643042" cy="785818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دجنبر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714876" y="4786322"/>
            <a:ext cx="1857388" cy="78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فبراير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16.JPG"/>
          <p:cNvPicPr>
            <a:picLocks noChangeAspect="1"/>
          </p:cNvPicPr>
          <p:nvPr/>
        </p:nvPicPr>
        <p:blipFill>
          <a:blip r:embed="rId2" cstate="print"/>
          <a:srcRect l="9703" t="33079" r="6634" b="493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lèche droite à entaille 4"/>
          <p:cNvSpPr/>
          <p:nvPr/>
        </p:nvSpPr>
        <p:spPr>
          <a:xfrm rot="7348344">
            <a:off x="5647277" y="4227421"/>
            <a:ext cx="1977939" cy="4913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à entaille 5"/>
          <p:cNvSpPr/>
          <p:nvPr/>
        </p:nvSpPr>
        <p:spPr>
          <a:xfrm rot="3065656">
            <a:off x="5752644" y="4035778"/>
            <a:ext cx="1977939" cy="491348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à entaille 6"/>
          <p:cNvSpPr/>
          <p:nvPr/>
        </p:nvSpPr>
        <p:spPr>
          <a:xfrm rot="8066914">
            <a:off x="791857" y="4139440"/>
            <a:ext cx="2559777" cy="49134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à entaille 7"/>
          <p:cNvSpPr/>
          <p:nvPr/>
        </p:nvSpPr>
        <p:spPr>
          <a:xfrm rot="2737175">
            <a:off x="996065" y="4365435"/>
            <a:ext cx="2677647" cy="388865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16.JPG"/>
          <p:cNvPicPr>
            <a:picLocks noChangeAspect="1"/>
          </p:cNvPicPr>
          <p:nvPr/>
        </p:nvPicPr>
        <p:blipFill>
          <a:blip r:embed="rId2" cstate="print"/>
          <a:srcRect l="12207" t="53788" r="3869" b="141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64040" t="21332" r="8304" b="6143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16.JPG"/>
          <p:cNvPicPr>
            <a:picLocks noChangeAspect="1"/>
          </p:cNvPicPr>
          <p:nvPr/>
        </p:nvPicPr>
        <p:blipFill>
          <a:blip r:embed="rId2" cstate="print"/>
          <a:srcRect l="12207" t="60130" r="9770" b="17173"/>
          <a:stretch>
            <a:fillRect/>
          </a:stretch>
        </p:blipFill>
        <p:spPr>
          <a:xfrm rot="197409">
            <a:off x="-135653" y="-6640"/>
            <a:ext cx="9161728" cy="686309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14612" y="1214422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86380" y="1285860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00496" y="1285860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00826" y="1285860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57290" y="1285860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1285860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43834" y="2214554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72264" y="2214554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14942" y="2214554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29058" y="2214554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643174" y="2285992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11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57290" y="2285992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12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2214554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13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643834" y="3143248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14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57950" y="3214686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15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72066" y="3143248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16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86182" y="3143248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00298" y="3143248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18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142976" y="3214686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19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-71470" y="3286124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20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643834" y="4143380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21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357950" y="4143380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22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072066" y="4143380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23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857620" y="4143380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24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571736" y="4143380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25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142976" y="4143380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26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-32" y="4214818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643834" y="5143512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28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429388" y="5072074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29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214942" y="5072074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30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857620" y="5072074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31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00"/>
                            </p:stCondLst>
                            <p:childTnLst>
                              <p:par>
                                <p:cTn id="349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00"/>
                            </p:stCondLst>
                            <p:childTnLst>
                              <p:par>
                                <p:cTn id="362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00"/>
                            </p:stCondLst>
                            <p:childTnLst>
                              <p:par>
                                <p:cTn id="37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00"/>
                            </p:stCondLst>
                            <p:childTnLst>
                              <p:par>
                                <p:cTn id="401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35691" t="21839" r="36652" b="621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7343" t="21839" r="65691" b="621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00034" y="214290"/>
            <a:ext cx="8215370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مارس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64672" t="37837" r="8995" b="452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86380" y="5286388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57686" y="142873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57488" y="4500570"/>
            <a:ext cx="1285884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34989" t="37837" r="36652" b="456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71472" y="285728"/>
            <a:ext cx="8215370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ماي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00430" y="1071546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00430" y="1785926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11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00430" y="2571744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12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00430" y="3286124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13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00430" y="4071942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14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00430" y="4857760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15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28992" y="5643578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16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7343" t="37837" r="65691" b="46165"/>
          <a:stretch>
            <a:fillRect/>
          </a:stretch>
        </p:blipFill>
        <p:spPr>
          <a:xfrm>
            <a:off x="0" y="21429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29256" y="2643182"/>
            <a:ext cx="1071570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143372" y="2714620"/>
            <a:ext cx="1071570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86050" y="2786058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16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71604" y="2786058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23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7158" y="2714620"/>
            <a:ext cx="1285884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30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5.JPG"/>
          <p:cNvPicPr>
            <a:picLocks noChangeAspect="1"/>
          </p:cNvPicPr>
          <p:nvPr/>
        </p:nvPicPr>
        <p:blipFill>
          <a:blip r:embed="rId2"/>
          <a:srcRect l="64040" t="54483" r="9686" b="2908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71472" y="285728"/>
            <a:ext cx="8215370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يوليوز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128</Words>
  <Application>Microsoft Office PowerPoint</Application>
  <PresentationFormat>Affichage à l'écran (4:3)</PresentationFormat>
  <Paragraphs>100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     النشاط المقترح: تطبيقات الكراسة  صيغة العمل: ينجز العمل جماعيا و على الكراسات. اللوازم الضرورية:التربيعات و القضبان و الصفائح.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النشاط المقترح: تطبيقات الكراسة  صيغة العمل: ينجز العمل جماعيا و على الكراسات. اللوازم الضرورية:التربيعات و القضبان و الصفائح.   </dc:title>
  <dc:creator>Unicornis</dc:creator>
  <cp:lastModifiedBy>pc</cp:lastModifiedBy>
  <cp:revision>27</cp:revision>
  <dcterms:created xsi:type="dcterms:W3CDTF">2010-05-21T22:23:17Z</dcterms:created>
  <dcterms:modified xsi:type="dcterms:W3CDTF">2010-05-25T10:07:46Z</dcterms:modified>
</cp:coreProperties>
</file>