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64" r:id="rId7"/>
    <p:sldId id="256" r:id="rId8"/>
    <p:sldId id="265" r:id="rId9"/>
    <p:sldId id="267" r:id="rId10"/>
    <p:sldId id="262" r:id="rId11"/>
    <p:sldId id="268" r:id="rId12"/>
    <p:sldId id="269" r:id="rId13"/>
    <p:sldId id="266" r:id="rId14"/>
    <p:sldId id="271" r:id="rId15"/>
    <p:sldId id="273" r:id="rId16"/>
    <p:sldId id="270" r:id="rId17"/>
    <p:sldId id="274" r:id="rId18"/>
    <p:sldId id="275" r:id="rId19"/>
    <p:sldId id="276" r:id="rId20"/>
    <p:sldId id="272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8F8D8-9ED2-4893-82B7-219FDC43E8D2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8CAF-D8C2-4BA9-88F5-4603E061E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59BC-1C88-405A-B3D3-256F09C8702A}" type="datetimeFigureOut">
              <a:rPr lang="fr-FR" smtClean="0"/>
              <a:pPr/>
              <a:t>01/10/2010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C12F-5AFE-42B3-B7DB-4F7789D5F4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الموضوع</a:t>
            </a:r>
            <a:r>
              <a:rPr lang="ar-MA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002 أتتبع مسارا على شبكة</a:t>
            </a:r>
            <a:endParaRPr lang="ar-MA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الرياضيات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14480" y="2143116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857496"/>
            <a:ext cx="9144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يتموقع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التلاميذ بالنسبة للأشياء.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يحددون موقع الأشياء بالنسبة لهم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يميزون بين يمين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يسار غيرهم.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يتعرفون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التمعلم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التوجيه.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7084" t="13664" r="52861" b="54863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9327" t="18909" r="56065" b="55846"/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 rot="16200000">
            <a:off x="2285986" y="4714884"/>
            <a:ext cx="428628" cy="2143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1009874">
            <a:off x="3318406" y="4512648"/>
            <a:ext cx="428628" cy="107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1009874">
            <a:off x="3396778" y="2428110"/>
            <a:ext cx="428628" cy="1298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5400000">
            <a:off x="2828292" y="1886560"/>
            <a:ext cx="428628" cy="1084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1009874">
            <a:off x="2303843" y="1926084"/>
            <a:ext cx="428628" cy="59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0969195">
            <a:off x="2376765" y="708754"/>
            <a:ext cx="428628" cy="796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6374863">
            <a:off x="5043042" y="-1787812"/>
            <a:ext cx="428628" cy="5217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86094">
            <a:off x="7669626" y="867632"/>
            <a:ext cx="428628" cy="1632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5400000">
            <a:off x="7143768" y="2000240"/>
            <a:ext cx="42862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ألاحظ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أرسم المسار نفسه على الشبكة.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52107" t="46567" r="5749" b="351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54082" t="51887" r="10029" b="36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rganigramme : Connecteur 4"/>
          <p:cNvSpPr/>
          <p:nvPr/>
        </p:nvSpPr>
        <p:spPr>
          <a:xfrm>
            <a:off x="571472" y="4429132"/>
            <a:ext cx="428628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4348" y="4857760"/>
            <a:ext cx="142876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0800000">
            <a:off x="714348" y="5572140"/>
            <a:ext cx="1857388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00298" y="4643446"/>
            <a:ext cx="142876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000232" y="4572008"/>
            <a:ext cx="571504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00232" y="3500438"/>
            <a:ext cx="142876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0800000">
            <a:off x="2071670" y="3500438"/>
            <a:ext cx="1143008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43240" y="1428736"/>
            <a:ext cx="142876" cy="22145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643174" y="1428736"/>
            <a:ext cx="571504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2428860" y="1285860"/>
            <a:ext cx="428628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6715148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القن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12234" t="46638" r="58392" b="48904"/>
          <a:stretch>
            <a:fillRect/>
          </a:stretch>
        </p:blipFill>
        <p:spPr>
          <a:xfrm>
            <a:off x="0" y="1571612"/>
            <a:ext cx="9144000" cy="785818"/>
          </a:xfrm>
          <a:prstGeom prst="rect">
            <a:avLst/>
          </a:prstGeom>
        </p:spPr>
      </p:pic>
      <p:pic>
        <p:nvPicPr>
          <p:cNvPr id="6" name="Image 5" descr="ق2 فضاء الرياضيات 013.JPG"/>
          <p:cNvPicPr>
            <a:picLocks noChangeAspect="1"/>
          </p:cNvPicPr>
          <p:nvPr/>
        </p:nvPicPr>
        <p:blipFill>
          <a:blip r:embed="rId2"/>
          <a:srcRect l="30545" t="70146" r="52289" b="16884"/>
          <a:stretch>
            <a:fillRect/>
          </a:stretch>
        </p:blipFill>
        <p:spPr>
          <a:xfrm>
            <a:off x="428596" y="2428868"/>
            <a:ext cx="814393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4223" t="45422" r="46948" b="156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13.JPG"/>
          <p:cNvPicPr>
            <a:picLocks noChangeAspect="1"/>
          </p:cNvPicPr>
          <p:nvPr/>
        </p:nvPicPr>
        <p:blipFill>
          <a:blip r:embed="rId2"/>
          <a:srcRect l="6130" t="60419" r="51907" b="34312"/>
          <a:stretch>
            <a:fillRect/>
          </a:stretch>
        </p:blipFill>
        <p:spPr>
          <a:xfrm>
            <a:off x="285720" y="0"/>
            <a:ext cx="8858280" cy="928694"/>
          </a:xfrm>
          <a:prstGeom prst="rect">
            <a:avLst/>
          </a:prstGeom>
        </p:spPr>
      </p:pic>
      <p:pic>
        <p:nvPicPr>
          <p:cNvPr id="7" name="Image 6" descr="ق2 فضاء الرياضيات 013.JPG"/>
          <p:cNvPicPr>
            <a:picLocks noChangeAspect="1"/>
          </p:cNvPicPr>
          <p:nvPr/>
        </p:nvPicPr>
        <p:blipFill>
          <a:blip r:embed="rId2"/>
          <a:srcRect l="7275" t="67309" r="70218" b="15669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9388" y="2357430"/>
            <a:ext cx="142876" cy="7858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flipH="1">
            <a:off x="4500562" y="3000372"/>
            <a:ext cx="2000264" cy="1428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29124" y="3000372"/>
            <a:ext cx="142876" cy="7858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001024" y="0"/>
            <a:ext cx="1142976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15074" y="0"/>
            <a:ext cx="1928826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214942" y="71414"/>
            <a:ext cx="1071570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14810" y="0"/>
            <a:ext cx="1142976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9124" y="3643314"/>
            <a:ext cx="1000132" cy="1428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285984" y="71414"/>
            <a:ext cx="2000232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86380" y="3714752"/>
            <a:ext cx="142876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flipH="1">
            <a:off x="3428992" y="5000636"/>
            <a:ext cx="2000264" cy="1428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57190" y="-24"/>
            <a:ext cx="2000232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16).png"/>
          <p:cNvPicPr>
            <a:picLocks noChangeAspect="1"/>
          </p:cNvPicPr>
          <p:nvPr/>
        </p:nvPicPr>
        <p:blipFill>
          <a:blip r:embed="rId2"/>
          <a:srcRect l="602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16).png"/>
          <p:cNvPicPr>
            <a:picLocks noChangeAspect="1"/>
          </p:cNvPicPr>
          <p:nvPr/>
        </p:nvPicPr>
        <p:blipFill>
          <a:blip r:embed="rId2"/>
          <a:srcRect r="38134"/>
          <a:stretch>
            <a:fillRect/>
          </a:stretch>
        </p:blipFill>
        <p:spPr>
          <a:xfrm>
            <a:off x="56756" y="0"/>
            <a:ext cx="90872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0628" y="714356"/>
            <a:ext cx="1857388" cy="1857388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429652" y="2357430"/>
            <a:ext cx="428628" cy="1857388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43240" y="4643446"/>
            <a:ext cx="1143008" cy="192882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5041" t="85789" r="7812" b="4017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0298" y="714356"/>
            <a:ext cx="1143008" cy="1000132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072462" y="1285860"/>
            <a:ext cx="263771" cy="1000132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00166" y="3071810"/>
            <a:ext cx="703389" cy="1038599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1571604" y="37147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724004" y="38576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أحد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795442" y="9477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876404" y="40195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428728" y="11001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928662" y="4171952"/>
            <a:ext cx="76010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428728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357158" y="3714752"/>
            <a:ext cx="832490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Sous-titre 3"/>
          <p:cNvSpPr txBox="1">
            <a:spLocks/>
          </p:cNvSpPr>
          <p:nvPr/>
        </p:nvSpPr>
        <p:spPr>
          <a:xfrm>
            <a:off x="1500166" y="100010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9290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438120" y="40814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1714480" y="114298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ous-titre 3"/>
          <p:cNvSpPr txBox="1">
            <a:spLocks/>
          </p:cNvSpPr>
          <p:nvPr/>
        </p:nvSpPr>
        <p:spPr>
          <a:xfrm>
            <a:off x="590520" y="42338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1785918" y="78579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714752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Sous-titre 3"/>
          <p:cNvSpPr txBox="1">
            <a:spLocks/>
          </p:cNvSpPr>
          <p:nvPr/>
        </p:nvSpPr>
        <p:spPr>
          <a:xfrm>
            <a:off x="1866880" y="10096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357158" y="350043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2019280" y="11620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509558" y="385762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عشرون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9" grpId="0" build="p"/>
      <p:bldP spid="40" grpId="0"/>
      <p:bldP spid="41" grpId="0" build="p"/>
      <p:bldP spid="42" grpId="0"/>
      <p:bldP spid="43" grpId="0" build="p"/>
      <p:bldP spid="44" grpId="0"/>
      <p:bldP spid="45" grpId="0" build="p"/>
      <p:bldP spid="46" grpId="0"/>
      <p:bldP spid="47" grpId="0" build="p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1571604" y="37147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724004" y="38671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احد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795442" y="9477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876404" y="40195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428728" y="11001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928662" y="4171952"/>
            <a:ext cx="76010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428728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357158" y="3714752"/>
            <a:ext cx="832490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Sous-titre 3"/>
          <p:cNvSpPr txBox="1">
            <a:spLocks/>
          </p:cNvSpPr>
          <p:nvPr/>
        </p:nvSpPr>
        <p:spPr>
          <a:xfrm>
            <a:off x="1500166" y="100010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9290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438120" y="40814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1714480" y="114298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ous-titre 3"/>
          <p:cNvSpPr txBox="1">
            <a:spLocks/>
          </p:cNvSpPr>
          <p:nvPr/>
        </p:nvSpPr>
        <p:spPr>
          <a:xfrm>
            <a:off x="590520" y="42338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1785918" y="78579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714752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Sous-titre 3"/>
          <p:cNvSpPr txBox="1">
            <a:spLocks/>
          </p:cNvSpPr>
          <p:nvPr/>
        </p:nvSpPr>
        <p:spPr>
          <a:xfrm>
            <a:off x="1866880" y="10096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357158" y="350043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2019280" y="11620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509558" y="385762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عشرون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9" grpId="0" build="p"/>
      <p:bldP spid="40" grpId="0"/>
      <p:bldP spid="41" grpId="0" build="p"/>
      <p:bldP spid="42" grpId="0"/>
      <p:bldP spid="43" grpId="0" build="p"/>
      <p:bldP spid="44" grpId="0"/>
      <p:bldP spid="45" grpId="0" build="p"/>
      <p:bldP spid="46" grpId="0"/>
      <p:bldP spid="47" grpId="0" build="p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ألاحظ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أعبر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نشاط تمهيدي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48474" t="15667" r="4223" b="534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أين الصيدلية؟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3.JPG"/>
          <p:cNvPicPr>
            <a:picLocks noChangeAspect="1"/>
          </p:cNvPicPr>
          <p:nvPr/>
        </p:nvPicPr>
        <p:blipFill>
          <a:blip r:embed="rId2"/>
          <a:srcRect l="48474" t="21139" r="9766" b="59227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أين الصيدلية؟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43108" y="500042"/>
            <a:ext cx="2357454" cy="25717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929454" y="3857628"/>
            <a:ext cx="2000232" cy="2000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9109371">
            <a:off x="4038984" y="2619684"/>
            <a:ext cx="428628" cy="3551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6200000">
            <a:off x="6720272" y="4177856"/>
            <a:ext cx="428628" cy="2844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6200000">
            <a:off x="4107654" y="1393017"/>
            <a:ext cx="428628" cy="2643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9268057">
            <a:off x="6058379" y="2538130"/>
            <a:ext cx="428628" cy="2643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أرسم مسارا يمر بجميع المنازل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166</Words>
  <Application>Microsoft Office PowerPoint</Application>
  <PresentationFormat>Affichage à l'écran (4:3)</PresentationFormat>
  <Paragraphs>68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    </vt:lpstr>
      <vt:lpstr>أقرأ الأعداد بالأرقام  من 0 إلى 99 </vt:lpstr>
      <vt:lpstr>Diapositive 3</vt:lpstr>
      <vt:lpstr>Diapositive 4</vt:lpstr>
      <vt:lpstr>حصة 1</vt:lpstr>
      <vt:lpstr>1: ألاحظ و أعبر</vt:lpstr>
      <vt:lpstr>Diapositive 7</vt:lpstr>
      <vt:lpstr>Diapositive 8</vt:lpstr>
      <vt:lpstr>2: أرسم مسارا يمر بجميع المنازل</vt:lpstr>
      <vt:lpstr>Diapositive 10</vt:lpstr>
      <vt:lpstr>Diapositive 11</vt:lpstr>
      <vt:lpstr>3: ألاحظ و أرسم المسار نفسه على الشبكة.</vt:lpstr>
      <vt:lpstr>Diapositive 13</vt:lpstr>
      <vt:lpstr>Diapositive 14</vt:lpstr>
      <vt:lpstr>4: القن.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Unicornis</dc:creator>
  <cp:lastModifiedBy>Unicornis</cp:lastModifiedBy>
  <cp:revision>20</cp:revision>
  <dcterms:created xsi:type="dcterms:W3CDTF">2010-09-26T08:33:02Z</dcterms:created>
  <dcterms:modified xsi:type="dcterms:W3CDTF">2010-10-01T10:52:40Z</dcterms:modified>
</cp:coreProperties>
</file>