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6" r:id="rId4"/>
    <p:sldId id="260" r:id="rId5"/>
    <p:sldId id="262" r:id="rId6"/>
    <p:sldId id="259" r:id="rId7"/>
    <p:sldId id="263" r:id="rId8"/>
    <p:sldId id="264" r:id="rId9"/>
    <p:sldId id="266" r:id="rId10"/>
    <p:sldId id="261" r:id="rId11"/>
    <p:sldId id="267" r:id="rId12"/>
    <p:sldId id="268" r:id="rId13"/>
    <p:sldId id="269" r:id="rId14"/>
    <p:sldId id="270" r:id="rId15"/>
    <p:sldId id="272" r:id="rId16"/>
    <p:sldId id="265" r:id="rId17"/>
    <p:sldId id="273" r:id="rId18"/>
    <p:sldId id="274" r:id="rId19"/>
    <p:sldId id="275" r:id="rId20"/>
    <p:sldId id="276" r:id="rId21"/>
    <p:sldId id="277" r:id="rId22"/>
    <p:sldId id="27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7D7AB-D3BF-4025-A403-068B6E82A7A0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BCCA4-B6F8-446F-91E0-F397AB5670B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BCCA4-B6F8-446F-91E0-F397AB5670BB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4ACF-DB3D-47E2-A069-3924CA05B6D9}" type="datetimeFigureOut">
              <a:rPr lang="fr-FR" smtClean="0"/>
              <a:pPr/>
              <a:t>25/09/2010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D6FB-DF46-4613-A6DF-057784D7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الموضوع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004 أتهيأ لتعلم الرياضيات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8801" t="46567" r="2697" b="316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70338" t="52909" r="13759" b="33274"/>
          <a:stretch>
            <a:fillRect/>
          </a:stretch>
        </p:blipFill>
        <p:spPr>
          <a:xfrm>
            <a:off x="-71470" y="-24"/>
            <a:ext cx="9144000" cy="68580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14942" y="150017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71802" y="150017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14942" y="300037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71802" y="300037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1785918" y="2786058"/>
            <a:ext cx="1357322" cy="135732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286412" y="5000636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43240" y="5010160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9" grpId="1" animBg="1"/>
      <p:bldP spid="9" grpId="2" animBg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50286" t="53362" r="35194" b="335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14942" y="150017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71802" y="150017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14942" y="300037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71802" y="300037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1785918" y="2786058"/>
            <a:ext cx="1357322" cy="135732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286412" y="5072074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43240" y="5143512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86248" y="5072074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-0.06922 -0.00712 -0.1382 -0.03785 -0.21019 C -0.06858 -0.28218 -0.15608 -0.37477 -0.1849 -0.43241 C -0.21372 -0.49005 -0.21216 -0.52292 -0.21059 -0.55556 " pathEditMode="relative" ptsTypes="aa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9" grpId="1" animBg="1"/>
      <p:bldP spid="9" grpId="2" animBg="1"/>
      <p:bldP spid="10" grpId="0"/>
      <p:bldP spid="10" grpId="1"/>
      <p:bldP spid="11" grpId="0"/>
      <p:bldP spid="11" grpId="1"/>
      <p:bldP spid="12" grpId="1"/>
      <p:bldP spid="12" grpId="2"/>
      <p:bldP spid="12" grpId="3"/>
      <p:bldP spid="12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30564" t="53135" r="56618" b="33274"/>
          <a:stretch>
            <a:fillRect/>
          </a:stretch>
        </p:blipFill>
        <p:spPr>
          <a:xfrm>
            <a:off x="142844" y="0"/>
            <a:ext cx="9001156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43602" y="150017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71802" y="150017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5040" y="300037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71802" y="300037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57916" y="5072074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43240" y="5143512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29222" y="5072074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1428728" y="2857496"/>
            <a:ext cx="1357322" cy="135732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C -0.00486 -0.06921 -0.00938 -0.13796 -0.04931 -0.20949 C -0.08941 -0.28125 -0.20313 -0.37361 -0.24063 -0.43102 C -0.27813 -0.48843 -0.27622 -0.5213 -0.27413 -0.5537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1" grpId="2"/>
      <p:bldP spid="11" grpId="3"/>
      <p:bldP spid="12" grpId="0" animBg="1"/>
      <p:bldP spid="12" grpId="1" animBg="1"/>
      <p:bldP spid="1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10616" t="53362" r="77133" b="330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57850" y="150017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86050" y="150017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29288" y="300037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86050" y="300037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72164" y="5072074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5143512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43470" y="5072074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1142976" y="2857496"/>
            <a:ext cx="1357322" cy="135732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C -0.00504 -0.06782 -0.0099 -0.13519 -0.05226 -0.20556 C -0.09444 -0.27616 -0.21493 -0.36667 -0.25469 -0.42292 C -0.29427 -0.4794 -0.29219 -0.51157 -0.2901 -0.54329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1" grpId="2"/>
      <p:bldP spid="11" grpId="3"/>
      <p:bldP spid="12" grpId="0" animBg="1"/>
      <p:bldP spid="12" grpId="1" animBg="1"/>
      <p:bldP spid="12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16: أحْسُبُ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8801" t="68060" r="4223" b="156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72430" t="72467" r="15418" b="1719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00694" y="192880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0462" y="185736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52098" t="72636" r="35990" b="170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86478" y="2285992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7586" y="236695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31500" t="72806" r="56714" b="170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15040" y="221455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71834" y="214290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13:أكمل الجدول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11142" t="72806" r="77259" b="1685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72132" y="357166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43272" y="2214554"/>
            <a:ext cx="2214546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1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010.JPG"/>
          <p:cNvPicPr>
            <a:picLocks noChangeAspect="1"/>
          </p:cNvPicPr>
          <p:nvPr/>
        </p:nvPicPr>
        <p:blipFill>
          <a:blip r:embed="rId2"/>
          <a:srcRect l="5749" t="85069" r="4223" b="63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57290" y="1142984"/>
            <a:ext cx="1071570" cy="1571636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14480" y="2857496"/>
            <a:ext cx="285752" cy="1571636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214546" y="4500570"/>
            <a:ext cx="714380" cy="1571636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/>
          <a:srcRect l="7275" t="1934" r="4223" b="728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3"/>
          <a:srcRect l="11380" t="4032" r="27132" b="740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86248" y="1785926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اِثْنانِ </a:t>
            </a:r>
            <a:r>
              <a:rPr lang="ar-MA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و</a:t>
            </a: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ثَلاثُونَ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6248" y="1785926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اِثْنانِ </a:t>
            </a:r>
            <a:r>
              <a:rPr lang="ar-MA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و</a:t>
            </a: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ثَلاثُونَ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1670" y="1785926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2+30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71670" y="1785926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2+30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86578" y="3500438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47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86578" y="3500438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47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3108" y="3500438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7+40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43108" y="3500438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7+40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4" name="Image 13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6"/>
            <a:ext cx="1857389" cy="357189"/>
          </a:xfrm>
          <a:prstGeom prst="rect">
            <a:avLst/>
          </a:prstGeom>
        </p:spPr>
      </p:pic>
      <p:pic>
        <p:nvPicPr>
          <p:cNvPr id="15" name="Image 14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4"/>
            <a:ext cx="1857389" cy="357189"/>
          </a:xfrm>
          <a:prstGeom prst="rect">
            <a:avLst/>
          </a:prstGeom>
        </p:spPr>
      </p:pic>
      <p:pic>
        <p:nvPicPr>
          <p:cNvPr id="16" name="Image 15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4429132"/>
            <a:ext cx="1857389" cy="357189"/>
          </a:xfrm>
          <a:prstGeom prst="rect">
            <a:avLst/>
          </a:prstGeom>
        </p:spPr>
      </p:pic>
      <p:pic>
        <p:nvPicPr>
          <p:cNvPr id="17" name="Image 16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7760"/>
            <a:ext cx="1857389" cy="357189"/>
          </a:xfrm>
          <a:prstGeom prst="rect">
            <a:avLst/>
          </a:prstGeom>
        </p:spPr>
      </p:pic>
      <p:pic>
        <p:nvPicPr>
          <p:cNvPr id="18" name="Image 17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587302"/>
            <a:ext cx="285752" cy="401840"/>
          </a:xfrm>
          <a:prstGeom prst="rect">
            <a:avLst/>
          </a:prstGeom>
        </p:spPr>
      </p:pic>
      <p:pic>
        <p:nvPicPr>
          <p:cNvPr id="19" name="Image 18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571876"/>
            <a:ext cx="285752" cy="401840"/>
          </a:xfrm>
          <a:prstGeom prst="rect">
            <a:avLst/>
          </a:prstGeom>
        </p:spPr>
      </p:pic>
      <p:pic>
        <p:nvPicPr>
          <p:cNvPr id="20" name="Image 19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4027292"/>
            <a:ext cx="285752" cy="401840"/>
          </a:xfrm>
          <a:prstGeom prst="rect">
            <a:avLst/>
          </a:prstGeom>
        </p:spPr>
      </p:pic>
      <p:pic>
        <p:nvPicPr>
          <p:cNvPr id="21" name="Image 20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000504"/>
            <a:ext cx="285752" cy="401840"/>
          </a:xfrm>
          <a:prstGeom prst="rect">
            <a:avLst/>
          </a:prstGeom>
        </p:spPr>
      </p:pic>
      <p:pic>
        <p:nvPicPr>
          <p:cNvPr id="22" name="Image 21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4455920"/>
            <a:ext cx="285752" cy="401840"/>
          </a:xfrm>
          <a:prstGeom prst="rect">
            <a:avLst/>
          </a:prstGeom>
        </p:spPr>
      </p:pic>
      <p:pic>
        <p:nvPicPr>
          <p:cNvPr id="23" name="Image 22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4455920"/>
            <a:ext cx="285752" cy="401840"/>
          </a:xfrm>
          <a:prstGeom prst="rect">
            <a:avLst/>
          </a:prstGeom>
        </p:spPr>
      </p:pic>
      <p:pic>
        <p:nvPicPr>
          <p:cNvPr id="24" name="Image 23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4813110"/>
            <a:ext cx="285752" cy="40184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6786578" y="5143512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39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786578" y="5143512"/>
            <a:ext cx="314327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39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357686" y="5143512"/>
            <a:ext cx="3500462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تِسْعَةٌ </a:t>
            </a:r>
            <a:r>
              <a:rPr lang="ar-MA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و</a:t>
            </a: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ثَلاثُونَ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500562" y="5143512"/>
            <a:ext cx="3214710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تِسْعَةٌ </a:t>
            </a:r>
            <a:r>
              <a:rPr lang="ar-MA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و</a:t>
            </a:r>
            <a:r>
              <a:rPr lang="ar-M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ثَلاثُونَ</a:t>
            </a:r>
            <a:endParaRPr lang="fr-FR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" name="Image 29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5572141"/>
            <a:ext cx="1857389" cy="357189"/>
          </a:xfrm>
          <a:prstGeom prst="rect">
            <a:avLst/>
          </a:prstGeom>
        </p:spPr>
      </p:pic>
      <p:pic>
        <p:nvPicPr>
          <p:cNvPr id="31" name="Image 30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0768"/>
            <a:ext cx="1857389" cy="357189"/>
          </a:xfrm>
          <a:prstGeom prst="rect">
            <a:avLst/>
          </a:prstGeom>
        </p:spPr>
      </p:pic>
      <p:pic>
        <p:nvPicPr>
          <p:cNvPr id="32" name="Image 31" descr="Nouvelle image (10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6429397"/>
            <a:ext cx="1857389" cy="357189"/>
          </a:xfrm>
          <a:prstGeom prst="rect">
            <a:avLst/>
          </a:prstGeom>
        </p:spPr>
      </p:pic>
      <p:pic>
        <p:nvPicPr>
          <p:cNvPr id="33" name="Image 32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5313176"/>
            <a:ext cx="285752" cy="401840"/>
          </a:xfrm>
          <a:prstGeom prst="rect">
            <a:avLst/>
          </a:prstGeom>
        </p:spPr>
      </p:pic>
      <p:pic>
        <p:nvPicPr>
          <p:cNvPr id="34" name="Image 33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5313176"/>
            <a:ext cx="285752" cy="401840"/>
          </a:xfrm>
          <a:prstGeom prst="rect">
            <a:avLst/>
          </a:prstGeom>
        </p:spPr>
      </p:pic>
      <p:pic>
        <p:nvPicPr>
          <p:cNvPr id="35" name="Image 34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5313176"/>
            <a:ext cx="285752" cy="401840"/>
          </a:xfrm>
          <a:prstGeom prst="rect">
            <a:avLst/>
          </a:prstGeom>
        </p:spPr>
      </p:pic>
      <p:pic>
        <p:nvPicPr>
          <p:cNvPr id="36" name="Image 35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5786454"/>
            <a:ext cx="285752" cy="401840"/>
          </a:xfrm>
          <a:prstGeom prst="rect">
            <a:avLst/>
          </a:prstGeom>
        </p:spPr>
      </p:pic>
      <p:pic>
        <p:nvPicPr>
          <p:cNvPr id="37" name="Image 36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5813242"/>
            <a:ext cx="285752" cy="401840"/>
          </a:xfrm>
          <a:prstGeom prst="rect">
            <a:avLst/>
          </a:prstGeom>
        </p:spPr>
      </p:pic>
      <p:pic>
        <p:nvPicPr>
          <p:cNvPr id="38" name="Image 37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5813242"/>
            <a:ext cx="285752" cy="401840"/>
          </a:xfrm>
          <a:prstGeom prst="rect">
            <a:avLst/>
          </a:prstGeom>
        </p:spPr>
      </p:pic>
      <p:pic>
        <p:nvPicPr>
          <p:cNvPr id="39" name="Image 38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6241870"/>
            <a:ext cx="285752" cy="401840"/>
          </a:xfrm>
          <a:prstGeom prst="rect">
            <a:avLst/>
          </a:prstGeom>
        </p:spPr>
      </p:pic>
      <p:pic>
        <p:nvPicPr>
          <p:cNvPr id="40" name="Image 39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46" y="6215082"/>
            <a:ext cx="285752" cy="401840"/>
          </a:xfrm>
          <a:prstGeom prst="rect">
            <a:avLst/>
          </a:prstGeom>
        </p:spPr>
      </p:pic>
      <p:pic>
        <p:nvPicPr>
          <p:cNvPr id="41" name="Image 40" descr="Nouvelle image (1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6241870"/>
            <a:ext cx="285752" cy="40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7" grpId="0"/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2" grpId="1"/>
      <p:bldP spid="12" grpId="2"/>
      <p:bldP spid="13" grpId="0"/>
      <p:bldP spid="25" grpId="0"/>
      <p:bldP spid="25" grpId="1"/>
      <p:bldP spid="25" grpId="2"/>
      <p:bldP spid="26" grpId="0"/>
      <p:bldP spid="27" grpId="0"/>
      <p:bldP spid="27" grpId="1"/>
      <p:bldP spid="27" grpId="2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14:أتمم كتابة الأعداد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4914" t="27326" r="4914" b="534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42955" t="28930" r="27457" b="546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71934" y="3500438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00364" y="5500702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11.JPG"/>
          <p:cNvPicPr>
            <a:picLocks noChangeAspect="1"/>
          </p:cNvPicPr>
          <p:nvPr/>
        </p:nvPicPr>
        <p:blipFill>
          <a:blip r:embed="rId2" cstate="print"/>
          <a:srcRect l="7732" t="29131" r="62681" b="534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43636" y="1714488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926" y="1785926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20" y="1928802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84" y="3286124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034" y="3286124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000364" y="5214950"/>
            <a:ext cx="2214546" cy="14287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24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15:أضع الأعداد وأحسب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106</Words>
  <Application>Microsoft Office PowerPoint</Application>
  <PresentationFormat>Affichage à l'écran (4:3)</PresentationFormat>
  <Paragraphs>67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13:أكمل الجدول</vt:lpstr>
      <vt:lpstr>Diapositive 3</vt:lpstr>
      <vt:lpstr>Diapositive 4</vt:lpstr>
      <vt:lpstr>14:أتمم كتابة الأعداد</vt:lpstr>
      <vt:lpstr>Diapositive 6</vt:lpstr>
      <vt:lpstr>Diapositive 7</vt:lpstr>
      <vt:lpstr>Diapositive 8</vt:lpstr>
      <vt:lpstr>15:أضع الأعداد وأحسب</vt:lpstr>
      <vt:lpstr>Diapositive 10</vt:lpstr>
      <vt:lpstr>Diapositive 11</vt:lpstr>
      <vt:lpstr>Diapositive 12</vt:lpstr>
      <vt:lpstr>Diapositive 13</vt:lpstr>
      <vt:lpstr>Diapositive 14</vt:lpstr>
      <vt:lpstr>16: أحْسُبُ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النشاط المقترح: تطبيقات الكراسة  صيغة العمل: ينجز العمل جماعيا و على الكراسات. اللوازم الضرورية:التربيعات و القضبان و الصفائح.   </dc:title>
  <dc:creator>Unicornis</dc:creator>
  <cp:lastModifiedBy>Unicornis</cp:lastModifiedBy>
  <cp:revision>44</cp:revision>
  <dcterms:created xsi:type="dcterms:W3CDTF">2010-09-23T23:13:31Z</dcterms:created>
  <dcterms:modified xsi:type="dcterms:W3CDTF">2010-09-25T11:42:46Z</dcterms:modified>
</cp:coreProperties>
</file>