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6" r:id="rId4"/>
    <p:sldId id="259" r:id="rId5"/>
    <p:sldId id="260" r:id="rId6"/>
    <p:sldId id="262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C20AB-EB92-48FF-A60B-3D5FA0BBE5ED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E044C-AAD3-4F2C-B3A8-5B7BAB8DE0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1606D-B200-4156-A9C7-34A42A89C1B2}" type="datetimeFigureOut">
              <a:rPr lang="fr-FR" smtClean="0"/>
              <a:pPr/>
              <a:t>25/09/2010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05DE2-758E-4C0F-A6BD-21D5748A9C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003 أتهيأ لتعلم الرياضيات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5857915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أنجز التجميع بعشرة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10.JPG"/>
          <p:cNvPicPr>
            <a:picLocks noChangeAspect="1"/>
          </p:cNvPicPr>
          <p:nvPr/>
        </p:nvPicPr>
        <p:blipFill>
          <a:blip r:embed="rId2"/>
          <a:srcRect l="7859" t="2649" r="4223" b="76608"/>
          <a:stretch>
            <a:fillRect/>
          </a:stretch>
        </p:blipFill>
        <p:spPr>
          <a:xfrm>
            <a:off x="214282" y="0"/>
            <a:ext cx="9144000" cy="6858000"/>
          </a:xfrm>
          <a:prstGeom prst="rect">
            <a:avLst/>
          </a:prstGeom>
          <a:scene3d>
            <a:camera prst="orthographicFront">
              <a:rot lat="0" lon="0" rev="180000"/>
            </a:camera>
            <a:lightRig rig="threePt" dir="t"/>
          </a:scene3d>
        </p:spPr>
      </p:pic>
      <p:sp>
        <p:nvSpPr>
          <p:cNvPr id="6" name="Rectangle 5"/>
          <p:cNvSpPr/>
          <p:nvPr/>
        </p:nvSpPr>
        <p:spPr>
          <a:xfrm>
            <a:off x="214282" y="1071546"/>
            <a:ext cx="1071538" cy="557216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357322" y="1142984"/>
            <a:ext cx="1071538" cy="55721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2428860" y="1071546"/>
            <a:ext cx="1489195" cy="5572164"/>
          </a:xfrm>
          <a:custGeom>
            <a:avLst/>
            <a:gdLst>
              <a:gd name="connsiteX0" fmla="*/ 0 w 1071538"/>
              <a:gd name="connsiteY0" fmla="*/ 0 h 5572164"/>
              <a:gd name="connsiteX1" fmla="*/ 1071538 w 1071538"/>
              <a:gd name="connsiteY1" fmla="*/ 0 h 5572164"/>
              <a:gd name="connsiteX2" fmla="*/ 1071538 w 1071538"/>
              <a:gd name="connsiteY2" fmla="*/ 5572164 h 5572164"/>
              <a:gd name="connsiteX3" fmla="*/ 0 w 1071538"/>
              <a:gd name="connsiteY3" fmla="*/ 5572164 h 5572164"/>
              <a:gd name="connsiteX4" fmla="*/ 0 w 1071538"/>
              <a:gd name="connsiteY4" fmla="*/ 0 h 5572164"/>
              <a:gd name="connsiteX0" fmla="*/ 0 w 1438414"/>
              <a:gd name="connsiteY0" fmla="*/ 0 h 5572164"/>
              <a:gd name="connsiteX1" fmla="*/ 1071538 w 1438414"/>
              <a:gd name="connsiteY1" fmla="*/ 0 h 5572164"/>
              <a:gd name="connsiteX2" fmla="*/ 1438414 w 1438414"/>
              <a:gd name="connsiteY2" fmla="*/ 5086 h 5572164"/>
              <a:gd name="connsiteX3" fmla="*/ 1071538 w 1438414"/>
              <a:gd name="connsiteY3" fmla="*/ 5572164 h 5572164"/>
              <a:gd name="connsiteX4" fmla="*/ 0 w 1438414"/>
              <a:gd name="connsiteY4" fmla="*/ 5572164 h 5572164"/>
              <a:gd name="connsiteX5" fmla="*/ 0 w 1438414"/>
              <a:gd name="connsiteY5" fmla="*/ 0 h 5572164"/>
              <a:gd name="connsiteX0" fmla="*/ 0 w 1489195"/>
              <a:gd name="connsiteY0" fmla="*/ 0 h 5572164"/>
              <a:gd name="connsiteX1" fmla="*/ 1071538 w 1489195"/>
              <a:gd name="connsiteY1" fmla="*/ 0 h 5572164"/>
              <a:gd name="connsiteX2" fmla="*/ 1438414 w 1489195"/>
              <a:gd name="connsiteY2" fmla="*/ 5086 h 5572164"/>
              <a:gd name="connsiteX3" fmla="*/ 1376224 w 1489195"/>
              <a:gd name="connsiteY3" fmla="*/ 1125964 h 5572164"/>
              <a:gd name="connsiteX4" fmla="*/ 1071538 w 1489195"/>
              <a:gd name="connsiteY4" fmla="*/ 5572164 h 5572164"/>
              <a:gd name="connsiteX5" fmla="*/ 0 w 1489195"/>
              <a:gd name="connsiteY5" fmla="*/ 5572164 h 5572164"/>
              <a:gd name="connsiteX6" fmla="*/ 0 w 1489195"/>
              <a:gd name="connsiteY6" fmla="*/ 0 h 5572164"/>
              <a:gd name="connsiteX0" fmla="*/ 0 w 1489195"/>
              <a:gd name="connsiteY0" fmla="*/ 0 h 5572164"/>
              <a:gd name="connsiteX1" fmla="*/ 1071538 w 1489195"/>
              <a:gd name="connsiteY1" fmla="*/ 0 h 5572164"/>
              <a:gd name="connsiteX2" fmla="*/ 1438414 w 1489195"/>
              <a:gd name="connsiteY2" fmla="*/ 5086 h 5572164"/>
              <a:gd name="connsiteX3" fmla="*/ 1376224 w 1489195"/>
              <a:gd name="connsiteY3" fmla="*/ 1125964 h 5572164"/>
              <a:gd name="connsiteX4" fmla="*/ 1071538 w 1489195"/>
              <a:gd name="connsiteY4" fmla="*/ 5572164 h 5572164"/>
              <a:gd name="connsiteX5" fmla="*/ 0 w 1489195"/>
              <a:gd name="connsiteY5" fmla="*/ 5572164 h 5572164"/>
              <a:gd name="connsiteX6" fmla="*/ 0 w 1489195"/>
              <a:gd name="connsiteY6" fmla="*/ 0 h 5572164"/>
              <a:gd name="connsiteX0" fmla="*/ 0 w 1489195"/>
              <a:gd name="connsiteY0" fmla="*/ 0 h 5572164"/>
              <a:gd name="connsiteX1" fmla="*/ 1071538 w 1489195"/>
              <a:gd name="connsiteY1" fmla="*/ 0 h 5572164"/>
              <a:gd name="connsiteX2" fmla="*/ 1438414 w 1489195"/>
              <a:gd name="connsiteY2" fmla="*/ 5086 h 5572164"/>
              <a:gd name="connsiteX3" fmla="*/ 1376224 w 1489195"/>
              <a:gd name="connsiteY3" fmla="*/ 1125964 h 5572164"/>
              <a:gd name="connsiteX4" fmla="*/ 1071538 w 1489195"/>
              <a:gd name="connsiteY4" fmla="*/ 5572164 h 5572164"/>
              <a:gd name="connsiteX5" fmla="*/ 0 w 1489195"/>
              <a:gd name="connsiteY5" fmla="*/ 5572164 h 5572164"/>
              <a:gd name="connsiteX6" fmla="*/ 0 w 1489195"/>
              <a:gd name="connsiteY6" fmla="*/ 0 h 5572164"/>
              <a:gd name="connsiteX0" fmla="*/ 0 w 1489195"/>
              <a:gd name="connsiteY0" fmla="*/ 0 h 5572164"/>
              <a:gd name="connsiteX1" fmla="*/ 1071538 w 1489195"/>
              <a:gd name="connsiteY1" fmla="*/ 0 h 5572164"/>
              <a:gd name="connsiteX2" fmla="*/ 1438414 w 1489195"/>
              <a:gd name="connsiteY2" fmla="*/ 5086 h 5572164"/>
              <a:gd name="connsiteX3" fmla="*/ 1376224 w 1489195"/>
              <a:gd name="connsiteY3" fmla="*/ 1125964 h 5572164"/>
              <a:gd name="connsiteX4" fmla="*/ 1071538 w 1489195"/>
              <a:gd name="connsiteY4" fmla="*/ 5572164 h 5572164"/>
              <a:gd name="connsiteX5" fmla="*/ 0 w 1489195"/>
              <a:gd name="connsiteY5" fmla="*/ 5572164 h 5572164"/>
              <a:gd name="connsiteX6" fmla="*/ 0 w 1489195"/>
              <a:gd name="connsiteY6" fmla="*/ 0 h 5572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9195" h="5572164">
                <a:moveTo>
                  <a:pt x="0" y="0"/>
                </a:moveTo>
                <a:lnTo>
                  <a:pt x="1071538" y="0"/>
                </a:lnTo>
                <a:lnTo>
                  <a:pt x="1438414" y="5086"/>
                </a:lnTo>
                <a:cubicBezTo>
                  <a:pt x="1489195" y="192747"/>
                  <a:pt x="1437370" y="198118"/>
                  <a:pt x="1376224" y="1125964"/>
                </a:cubicBezTo>
                <a:cubicBezTo>
                  <a:pt x="625619" y="591440"/>
                  <a:pt x="1300909" y="4831131"/>
                  <a:pt x="1071538" y="5572164"/>
                </a:cubicBezTo>
                <a:lnTo>
                  <a:pt x="0" y="5572164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 rot="16200000">
            <a:off x="4393405" y="892951"/>
            <a:ext cx="1714512" cy="27860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 rot="16200000">
            <a:off x="4523192" y="2951563"/>
            <a:ext cx="1883567" cy="29289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7000924" y="3071810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10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000892" y="3071810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20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072330" y="3143248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30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000892" y="3143248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40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000892" y="3143248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50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000892" y="3224210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53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786446" y="5286388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53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10.JPG"/>
          <p:cNvPicPr>
            <a:picLocks noChangeAspect="1"/>
          </p:cNvPicPr>
          <p:nvPr/>
        </p:nvPicPr>
        <p:blipFill>
          <a:blip r:embed="rId2"/>
          <a:srcRect l="8801" t="24989" r="2697" b="5114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214546" y="5072074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86248" y="5072074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86116" y="5072074"/>
            <a:ext cx="2214546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10.JPG"/>
          <p:cNvPicPr>
            <a:picLocks noChangeAspect="1"/>
          </p:cNvPicPr>
          <p:nvPr/>
        </p:nvPicPr>
        <p:blipFill>
          <a:blip r:embed="rId2"/>
          <a:srcRect l="5749" t="48856" r="2697" b="328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 descr="ق2 فضاء الرياضيات 010.JPG"/>
          <p:cNvPicPr>
            <a:picLocks noChangeAspect="1"/>
          </p:cNvPicPr>
          <p:nvPr/>
        </p:nvPicPr>
        <p:blipFill>
          <a:blip r:embed="rId2"/>
          <a:srcRect l="7894" t="68235" r="2697" b="15303"/>
          <a:stretch>
            <a:fillRect/>
          </a:stretch>
        </p:blipFill>
        <p:spPr>
          <a:xfrm>
            <a:off x="0" y="0"/>
            <a:ext cx="9144000" cy="671514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285984" y="928670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</a:t>
            </a:r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86248" y="1000108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</a:t>
            </a:r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71900" y="2500306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</a:t>
            </a:r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00132" y="2571744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</a:t>
            </a:r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85852" y="4214818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</a:t>
            </a:r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14842" y="4071942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6</a:t>
            </a:r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 descr="ق2 فضاء الرياضيات 010.JPG"/>
          <p:cNvPicPr>
            <a:picLocks noChangeAspect="1"/>
          </p:cNvPicPr>
          <p:nvPr/>
        </p:nvPicPr>
        <p:blipFill>
          <a:blip r:embed="rId2"/>
          <a:srcRect l="7894" t="68235" r="2697" b="15303"/>
          <a:stretch>
            <a:fillRect/>
          </a:stretch>
        </p:blipFill>
        <p:spPr>
          <a:xfrm>
            <a:off x="0" y="0"/>
            <a:ext cx="9144000" cy="671514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285984" y="928670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86248" y="1000108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71900" y="2500306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00132" y="2571744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85852" y="4214818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14842" y="4071942"/>
            <a:ext cx="142872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6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 descr="ق2 فضاء الرياضيات 010.JPG"/>
          <p:cNvPicPr>
            <a:picLocks noChangeAspect="1"/>
          </p:cNvPicPr>
          <p:nvPr/>
        </p:nvPicPr>
        <p:blipFill>
          <a:blip r:embed="rId2"/>
          <a:srcRect l="5749" t="85069" r="4223" b="638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57290" y="1142984"/>
            <a:ext cx="1071570" cy="1571636"/>
          </a:xfrm>
          <a:prstGeom prst="rect">
            <a:avLst/>
          </a:prstGeom>
          <a:solidFill>
            <a:schemeClr val="accent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714480" y="2857496"/>
            <a:ext cx="285752" cy="1571636"/>
          </a:xfrm>
          <a:prstGeom prst="rect">
            <a:avLst/>
          </a:prstGeom>
          <a:solidFill>
            <a:schemeClr val="accent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214546" y="4500570"/>
            <a:ext cx="714380" cy="1571636"/>
          </a:xfrm>
          <a:prstGeom prst="rect">
            <a:avLst/>
          </a:prstGeom>
          <a:solidFill>
            <a:schemeClr val="accent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56</Words>
  <Application>Microsoft Office PowerPoint</Application>
  <PresentationFormat>Affichage à l'écran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     النشاط المقترح: تطبيقات الكراسة  صيغة العمل: ينجز العمل جماعيا و على الكراسات. اللوازم الضرورية:التربيعات و القضبان و الصفائح.   </vt:lpstr>
      <vt:lpstr>أنجز التجميع بعشرة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النشاط المقترح: تطبيقات الكراسة  صيغة العمل: ينجز العمل جماعيا و على الكراسات. اللوازم الضرورية:التربيعات و القضبان و الصفائح.   </dc:title>
  <dc:creator>Unicornis</dc:creator>
  <cp:lastModifiedBy>Unicornis</cp:lastModifiedBy>
  <cp:revision>13</cp:revision>
  <dcterms:created xsi:type="dcterms:W3CDTF">2010-09-22T10:26:10Z</dcterms:created>
  <dcterms:modified xsi:type="dcterms:W3CDTF">2010-09-25T10:47:20Z</dcterms:modified>
</cp:coreProperties>
</file>