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6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DBDFC-1B7D-4AFF-B6AA-C7F453CE6E3F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07102-2D41-404B-8A94-2200B4D636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6C37E-BD02-4B43-8AA0-B1148FD035C9}" type="datetimeFigureOut">
              <a:rPr lang="fr-FR" smtClean="0"/>
              <a:pPr/>
              <a:t>23/09/2010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4E4E-EAC3-45DD-9F2D-6122634B73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002 أتهيأ لتعلم الرياضيات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5857915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ما وفر كل طفل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9.JPG"/>
          <p:cNvPicPr>
            <a:picLocks noChangeAspect="1"/>
          </p:cNvPicPr>
          <p:nvPr/>
        </p:nvPicPr>
        <p:blipFill>
          <a:blip r:embed="rId2"/>
          <a:srcRect l="3052" r="3869" b="782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286380" y="4357694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32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4286256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36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85852" y="5143512"/>
            <a:ext cx="292895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عمر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9.JPG"/>
          <p:cNvPicPr>
            <a:picLocks noChangeAspect="1"/>
          </p:cNvPicPr>
          <p:nvPr/>
        </p:nvPicPr>
        <p:blipFill>
          <a:blip r:embed="rId2"/>
          <a:srcRect l="9436" t="20996" r="4137" b="5722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9.JPG"/>
          <p:cNvPicPr>
            <a:picLocks noChangeAspect="1"/>
          </p:cNvPicPr>
          <p:nvPr/>
        </p:nvPicPr>
        <p:blipFill>
          <a:blip r:embed="rId2"/>
          <a:srcRect l="9436" t="26214" r="11564" b="5722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143768" y="500042"/>
            <a:ext cx="928694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9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429388" y="500042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57884" y="500042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86380" y="500042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12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4876" y="500042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13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43372" y="500042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14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00430" y="42860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15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28926" y="42860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16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14480" y="35716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18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42976" y="35716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19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1472" y="35716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-32" y="35716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643834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18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29388" y="207167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857884" y="207167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286380" y="207167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22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143372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24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500430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25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928926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26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57422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27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714480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28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142976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29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71472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0" y="2000240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286776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27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643834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28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500826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929354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286380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32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714876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33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143372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34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571868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35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00364" y="3571876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36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714480" y="350043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38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142976" y="350043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39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71472" y="350043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0" y="3500438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072330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39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500826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929354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41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286380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42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4143372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44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571868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45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928926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46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285984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47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714480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48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071538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49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00034" y="5072074"/>
            <a:ext cx="1000132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50</a:t>
            </a:r>
            <a:endParaRPr lang="fr-FR" sz="2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000"/>
                            </p:stCondLst>
                            <p:childTnLst>
                              <p:par>
                                <p:cTn id="21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000"/>
                            </p:stCondLst>
                            <p:childTnLst>
                              <p:par>
                                <p:cTn id="24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1000"/>
                            </p:stCondLst>
                            <p:childTnLst>
                              <p:par>
                                <p:cTn id="258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000"/>
                            </p:stCondLst>
                            <p:childTnLst>
                              <p:par>
                                <p:cTn id="28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000"/>
                            </p:stCondLst>
                            <p:childTnLst>
                              <p:par>
                                <p:cTn id="29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000"/>
                            </p:stCondLst>
                            <p:childTnLst>
                              <p:par>
                                <p:cTn id="31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00"/>
                            </p:stCondLst>
                            <p:childTnLst>
                              <p:par>
                                <p:cTn id="32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3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1000"/>
                            </p:stCondLst>
                            <p:childTnLst>
                              <p:par>
                                <p:cTn id="34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000"/>
                            </p:stCondLst>
                            <p:childTnLst>
                              <p:par>
                                <p:cTn id="36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000"/>
                            </p:stCondLst>
                            <p:childTnLst>
                              <p:par>
                                <p:cTn id="37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8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000"/>
                            </p:stCondLst>
                            <p:childTnLst>
                              <p:par>
                                <p:cTn id="40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"/>
                            </p:stCondLst>
                            <p:childTnLst>
                              <p:par>
                                <p:cTn id="41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1000"/>
                            </p:stCondLst>
                            <p:childTnLst>
                              <p:par>
                                <p:cTn id="42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4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000"/>
                            </p:stCondLst>
                            <p:childTnLst>
                              <p:par>
                                <p:cTn id="45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1000"/>
                            </p:stCondLst>
                            <p:childTnLst>
                              <p:par>
                                <p:cTn id="47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1000"/>
                            </p:stCondLst>
                            <p:childTnLst>
                              <p:par>
                                <p:cTn id="49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1000"/>
                            </p:stCondLst>
                            <p:childTnLst>
                              <p:par>
                                <p:cTn id="50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000"/>
                            </p:stCondLst>
                            <p:childTnLst>
                              <p:par>
                                <p:cTn id="518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1000"/>
                            </p:stCondLst>
                            <p:childTnLst>
                              <p:par>
                                <p:cTn id="53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5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1000"/>
                            </p:stCondLst>
                            <p:childTnLst>
                              <p:par>
                                <p:cTn id="57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>
                            <p:stCondLst>
                              <p:cond delay="1000"/>
                            </p:stCondLst>
                            <p:childTnLst>
                              <p:par>
                                <p:cTn id="58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1000"/>
                            </p:stCondLst>
                            <p:childTnLst>
                              <p:par>
                                <p:cTn id="59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1" fill="hold">
                      <p:stCondLst>
                        <p:cond delay="indefinite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1000"/>
                            </p:stCondLst>
                            <p:childTnLst>
                              <p:par>
                                <p:cTn id="60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009.JPG"/>
          <p:cNvPicPr>
            <a:picLocks noChangeAspect="1"/>
          </p:cNvPicPr>
          <p:nvPr/>
        </p:nvPicPr>
        <p:blipFill>
          <a:blip r:embed="rId2"/>
          <a:srcRect l="2697" t="43133" r="2697" b="2917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429520" y="5286388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16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86380" y="5429264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14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00364" y="5214950"/>
            <a:ext cx="142876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18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1406" y="5072074"/>
            <a:ext cx="2428892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هند</a:t>
            </a:r>
            <a:endParaRPr lang="fr-FR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9.JPG"/>
          <p:cNvPicPr>
            <a:picLocks noChangeAspect="1"/>
          </p:cNvPicPr>
          <p:nvPr/>
        </p:nvPicPr>
        <p:blipFill>
          <a:blip r:embed="rId2"/>
          <a:srcRect l="3125" t="70600" r="3906" b="1506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00496" y="2571744"/>
            <a:ext cx="1000132" cy="107157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500694" y="4643446"/>
            <a:ext cx="285752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الخميس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28860" y="4714884"/>
            <a:ext cx="285752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الأربعاء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214346" y="4786322"/>
            <a:ext cx="285752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ar-M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الجمعة</a:t>
            </a:r>
            <a:endParaRPr lang="fr-FR" sz="4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28860" y="3714752"/>
            <a:ext cx="285752" cy="928694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6" grpId="1"/>
      <p:bldP spid="7" grpId="0"/>
      <p:bldP spid="7" grpId="1"/>
      <p:bldP spid="8" grpId="0"/>
      <p:bldP spid="8" grpId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94</Words>
  <Application>Microsoft Office PowerPoint</Application>
  <PresentationFormat>Affichage à l'écran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    النشاط المقترح: تطبيقات الكراسة  صيغة العمل: ينجز العمل جماعيا و على الكراسات. اللوازم الضرورية:التربيعات و القضبان و الصفائح.   </vt:lpstr>
      <vt:lpstr>أكتب ما وفر كل طفل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النشاط المقترح: تطبيقات الكراسة  صيغة العمل: ينجز العمل جماعيا و على الكراسات. اللوازم الضرورية:التربيعات و القضبان و الصفائح.   </dc:title>
  <dc:creator>Unicornis</dc:creator>
  <cp:lastModifiedBy>Unicornis</cp:lastModifiedBy>
  <cp:revision>10</cp:revision>
  <dcterms:created xsi:type="dcterms:W3CDTF">2010-09-21T16:53:37Z</dcterms:created>
  <dcterms:modified xsi:type="dcterms:W3CDTF">2010-09-23T17:54:28Z</dcterms:modified>
</cp:coreProperties>
</file>