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6" r:id="rId4"/>
    <p:sldId id="261" r:id="rId5"/>
    <p:sldId id="260" r:id="rId6"/>
    <p:sldId id="262" r:id="rId7"/>
    <p:sldId id="259" r:id="rId8"/>
    <p:sldId id="264" r:id="rId9"/>
    <p:sldId id="263" r:id="rId10"/>
    <p:sldId id="265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FDD379-B56A-42B4-9163-1974F44DEFAD}" type="datetimeFigureOut">
              <a:rPr lang="fr-FR" smtClean="0"/>
              <a:pPr/>
              <a:t>27/01/2015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E30B3F-9373-4836-9361-F7329FB1E02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1024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C0195E7-1E9A-40F9-8B26-59BEC0DE568F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A8860-3486-4839-9B4C-6913C1552371}" type="datetimeFigureOut">
              <a:rPr lang="fr-FR" smtClean="0"/>
              <a:pPr/>
              <a:t>27/01/2015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E6098-E0C8-441F-B954-6BE3C2816EF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A8860-3486-4839-9B4C-6913C1552371}" type="datetimeFigureOut">
              <a:rPr lang="fr-FR" smtClean="0"/>
              <a:pPr/>
              <a:t>27/01/2015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E6098-E0C8-441F-B954-6BE3C2816EF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A8860-3486-4839-9B4C-6913C1552371}" type="datetimeFigureOut">
              <a:rPr lang="fr-FR" smtClean="0"/>
              <a:pPr/>
              <a:t>27/01/2015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E6098-E0C8-441F-B954-6BE3C2816EF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A8860-3486-4839-9B4C-6913C1552371}" type="datetimeFigureOut">
              <a:rPr lang="fr-FR" smtClean="0"/>
              <a:pPr/>
              <a:t>27/01/2015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E6098-E0C8-441F-B954-6BE3C2816EF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A8860-3486-4839-9B4C-6913C1552371}" type="datetimeFigureOut">
              <a:rPr lang="fr-FR" smtClean="0"/>
              <a:pPr/>
              <a:t>27/01/2015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E6098-E0C8-441F-B954-6BE3C2816EF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A8860-3486-4839-9B4C-6913C1552371}" type="datetimeFigureOut">
              <a:rPr lang="fr-FR" smtClean="0"/>
              <a:pPr/>
              <a:t>27/01/2015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E6098-E0C8-441F-B954-6BE3C2816EF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A8860-3486-4839-9B4C-6913C1552371}" type="datetimeFigureOut">
              <a:rPr lang="fr-FR" smtClean="0"/>
              <a:pPr/>
              <a:t>27/01/2015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E6098-E0C8-441F-B954-6BE3C2816EF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A8860-3486-4839-9B4C-6913C1552371}" type="datetimeFigureOut">
              <a:rPr lang="fr-FR" smtClean="0"/>
              <a:pPr/>
              <a:t>27/01/2015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E6098-E0C8-441F-B954-6BE3C2816EF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A8860-3486-4839-9B4C-6913C1552371}" type="datetimeFigureOut">
              <a:rPr lang="fr-FR" smtClean="0"/>
              <a:pPr/>
              <a:t>27/01/2015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E6098-E0C8-441F-B954-6BE3C2816EF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A8860-3486-4839-9B4C-6913C1552371}" type="datetimeFigureOut">
              <a:rPr lang="fr-FR" smtClean="0"/>
              <a:pPr/>
              <a:t>27/01/2015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E6098-E0C8-441F-B954-6BE3C2816EF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A8860-3486-4839-9B4C-6913C1552371}" type="datetimeFigureOut">
              <a:rPr lang="fr-FR" smtClean="0"/>
              <a:pPr/>
              <a:t>27/01/2015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E6098-E0C8-441F-B954-6BE3C2816EF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A8860-3486-4839-9B4C-6913C1552371}" type="datetimeFigureOut">
              <a:rPr lang="fr-FR" smtClean="0"/>
              <a:pPr/>
              <a:t>27/01/2015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9E6098-E0C8-441F-B954-6BE3C2816EF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472757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>
            <a:normAutofit fontScale="90000"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النشاط المقترح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تطبيقات الكراسة</a:t>
            </a:r>
            <a:b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صيغة العمل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ينجز العمل جماعيا </a:t>
            </a:r>
            <a:r>
              <a:rPr lang="ar-MA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على الكراسات.</a:t>
            </a:r>
            <a:b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اللوازم الضرورية</a:t>
            </a:r>
            <a:r>
              <a:rPr lang="ar-MA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ar-MA" sz="36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التربيعات</a:t>
            </a:r>
            <a:r>
              <a:rPr lang="ar-MA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 القضبان </a:t>
            </a:r>
            <a:r>
              <a:rPr lang="ar-MA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الصفائح. </a:t>
            </a: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1"/>
            <a:ext cx="9144000" cy="2092881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المستوى الثاني                                                                                            حصة :</a:t>
            </a:r>
            <a:r>
              <a:rPr lang="ar-MA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ar-M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المدة:30د    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ar-MA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المكون:الرياضيات</a:t>
            </a:r>
            <a:r>
              <a:rPr lang="ar-M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fr-F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الموضوع</a:t>
            </a:r>
            <a:r>
              <a:rPr lang="ar-M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أتهيأ لتعلم الرياضيات</a:t>
            </a:r>
            <a:endParaRPr lang="ar-M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الدرس من إعداد: رشيد </a:t>
            </a:r>
            <a:r>
              <a:rPr lang="ar-MA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العوفير</a:t>
            </a:r>
            <a:r>
              <a:rPr lang="ar-M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                                                                   المرجع: فضاء </a:t>
            </a:r>
            <a:r>
              <a:rPr lang="ar-MA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الرياضات</a:t>
            </a: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</a:t>
            </a:r>
            <a:endParaRPr lang="ar-M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428728" y="3429000"/>
            <a:ext cx="5429250" cy="584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الحصة </a:t>
            </a: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الأولى: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0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27384"/>
            <a:ext cx="9144000" cy="68853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285728"/>
            <a:ext cx="9144000" cy="5857915"/>
          </a:xfrm>
          <a:solidFill>
            <a:schemeClr val="tx2">
              <a:lumMod val="60000"/>
              <a:lumOff val="40000"/>
            </a:schemeClr>
          </a:solidFill>
          <a:ln w="57150">
            <a:solidFill>
              <a:srgbClr val="002060"/>
            </a:solidFill>
          </a:ln>
        </p:spPr>
        <p:txBody>
          <a:bodyPr>
            <a:noAutofit/>
          </a:bodyPr>
          <a:lstStyle/>
          <a:p>
            <a:r>
              <a:rPr lang="ar-MA" sz="166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ألون الخانات بقدر الأزهار</a:t>
            </a:r>
            <a:endParaRPr lang="fr-FR" sz="166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4" name="Image 3" descr="ق2 فضاء الرياضيات 008.JPG"/>
          <p:cNvPicPr>
            <a:picLocks noChangeAspect="1"/>
          </p:cNvPicPr>
          <p:nvPr/>
        </p:nvPicPr>
        <p:blipFill>
          <a:blip r:embed="rId2" cstate="print"/>
          <a:srcRect l="65307" t="14855" r="6333" b="71855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Ellipse 4"/>
          <p:cNvSpPr/>
          <p:nvPr/>
        </p:nvSpPr>
        <p:spPr>
          <a:xfrm>
            <a:off x="6643702" y="1142984"/>
            <a:ext cx="1500198" cy="1785950"/>
          </a:xfrm>
          <a:prstGeom prst="ellipse">
            <a:avLst/>
          </a:prstGeom>
          <a:noFill/>
          <a:ln w="1079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ysClr val="windowText" lastClr="0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929586" y="5643578"/>
            <a:ext cx="714380" cy="1071570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/>
          <p:cNvSpPr/>
          <p:nvPr/>
        </p:nvSpPr>
        <p:spPr>
          <a:xfrm>
            <a:off x="5000628" y="1000108"/>
            <a:ext cx="1500198" cy="1785950"/>
          </a:xfrm>
          <a:prstGeom prst="ellipse">
            <a:avLst/>
          </a:prstGeom>
          <a:noFill/>
          <a:ln w="1079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ysClr val="windowText" lastClr="0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215206" y="5643578"/>
            <a:ext cx="714380" cy="1071570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/>
          <p:cNvSpPr/>
          <p:nvPr/>
        </p:nvSpPr>
        <p:spPr>
          <a:xfrm>
            <a:off x="3428992" y="1000108"/>
            <a:ext cx="1500198" cy="1785950"/>
          </a:xfrm>
          <a:prstGeom prst="ellipse">
            <a:avLst/>
          </a:prstGeom>
          <a:noFill/>
          <a:ln w="1079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ysClr val="windowText" lastClr="00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500826" y="5572140"/>
            <a:ext cx="714380" cy="1071570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/>
          <p:cNvSpPr/>
          <p:nvPr/>
        </p:nvSpPr>
        <p:spPr>
          <a:xfrm>
            <a:off x="1857356" y="1000108"/>
            <a:ext cx="1500198" cy="1785950"/>
          </a:xfrm>
          <a:prstGeom prst="ellipse">
            <a:avLst/>
          </a:prstGeom>
          <a:noFill/>
          <a:ln w="1079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ysClr val="windowText" lastClr="00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86446" y="5572140"/>
            <a:ext cx="714380" cy="1071570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/>
          <p:cNvSpPr/>
          <p:nvPr/>
        </p:nvSpPr>
        <p:spPr>
          <a:xfrm>
            <a:off x="285720" y="928670"/>
            <a:ext cx="1500198" cy="1785950"/>
          </a:xfrm>
          <a:prstGeom prst="ellipse">
            <a:avLst/>
          </a:prstGeom>
          <a:noFill/>
          <a:ln w="1079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ysClr val="windowText" lastClr="00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000628" y="5572140"/>
            <a:ext cx="714380" cy="1071570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/>
          <p:cNvSpPr/>
          <p:nvPr/>
        </p:nvSpPr>
        <p:spPr>
          <a:xfrm>
            <a:off x="7215206" y="2714620"/>
            <a:ext cx="1500198" cy="1785950"/>
          </a:xfrm>
          <a:prstGeom prst="ellipse">
            <a:avLst/>
          </a:prstGeom>
          <a:noFill/>
          <a:ln w="1079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ysClr val="windowText" lastClr="0000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214810" y="5500702"/>
            <a:ext cx="714380" cy="1071570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/>
          <p:cNvSpPr/>
          <p:nvPr/>
        </p:nvSpPr>
        <p:spPr>
          <a:xfrm>
            <a:off x="5715008" y="2571744"/>
            <a:ext cx="1500198" cy="1785950"/>
          </a:xfrm>
          <a:prstGeom prst="ellipse">
            <a:avLst/>
          </a:prstGeom>
          <a:noFill/>
          <a:ln w="1079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ysClr val="windowText" lastClr="00000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428992" y="5429264"/>
            <a:ext cx="714380" cy="1071570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/>
          <p:cNvSpPr/>
          <p:nvPr/>
        </p:nvSpPr>
        <p:spPr>
          <a:xfrm>
            <a:off x="4143372" y="2428868"/>
            <a:ext cx="1500198" cy="1785950"/>
          </a:xfrm>
          <a:prstGeom prst="ellipse">
            <a:avLst/>
          </a:prstGeom>
          <a:noFill/>
          <a:ln w="1079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ysClr val="windowText" lastClr="00000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643174" y="5429264"/>
            <a:ext cx="714380" cy="1071570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Ellipse 20"/>
          <p:cNvSpPr/>
          <p:nvPr/>
        </p:nvSpPr>
        <p:spPr>
          <a:xfrm>
            <a:off x="2714612" y="2428868"/>
            <a:ext cx="1500198" cy="1785950"/>
          </a:xfrm>
          <a:prstGeom prst="ellipse">
            <a:avLst/>
          </a:prstGeom>
          <a:noFill/>
          <a:ln w="1079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ysClr val="windowText" lastClr="0000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857356" y="5357826"/>
            <a:ext cx="714380" cy="1071570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Ellipse 22"/>
          <p:cNvSpPr/>
          <p:nvPr/>
        </p:nvSpPr>
        <p:spPr>
          <a:xfrm>
            <a:off x="1071538" y="2357430"/>
            <a:ext cx="1500198" cy="1785950"/>
          </a:xfrm>
          <a:prstGeom prst="ellipse">
            <a:avLst/>
          </a:prstGeom>
          <a:noFill/>
          <a:ln w="1079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ysClr val="windowText" lastClr="00000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142976" y="5357826"/>
            <a:ext cx="714380" cy="1071570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4" name="Image 3" descr="ق2 فضاء الرياضيات 008.JPG"/>
          <p:cNvPicPr>
            <a:picLocks noChangeAspect="1"/>
          </p:cNvPicPr>
          <p:nvPr/>
        </p:nvPicPr>
        <p:blipFill>
          <a:blip r:embed="rId2" cstate="print"/>
          <a:srcRect l="34807" t="15298" r="34187" b="72298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Ellipse 4"/>
          <p:cNvSpPr/>
          <p:nvPr/>
        </p:nvSpPr>
        <p:spPr>
          <a:xfrm>
            <a:off x="7215206" y="428604"/>
            <a:ext cx="1500198" cy="1785950"/>
          </a:xfrm>
          <a:prstGeom prst="ellipse">
            <a:avLst/>
          </a:prstGeom>
          <a:noFill/>
          <a:ln w="1079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ysClr val="windowText" lastClr="0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929586" y="5357826"/>
            <a:ext cx="714380" cy="1143008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/>
          <p:cNvSpPr/>
          <p:nvPr/>
        </p:nvSpPr>
        <p:spPr>
          <a:xfrm>
            <a:off x="5286380" y="357166"/>
            <a:ext cx="1500198" cy="1785950"/>
          </a:xfrm>
          <a:prstGeom prst="ellipse">
            <a:avLst/>
          </a:prstGeom>
          <a:noFill/>
          <a:ln w="1079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ysClr val="windowText" lastClr="0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143768" y="5357826"/>
            <a:ext cx="785818" cy="1143008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/>
          <p:cNvSpPr/>
          <p:nvPr/>
        </p:nvSpPr>
        <p:spPr>
          <a:xfrm>
            <a:off x="3286116" y="285728"/>
            <a:ext cx="1500198" cy="1785950"/>
          </a:xfrm>
          <a:prstGeom prst="ellipse">
            <a:avLst/>
          </a:prstGeom>
          <a:noFill/>
          <a:ln w="1079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ysClr val="windowText" lastClr="00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429388" y="5286388"/>
            <a:ext cx="714380" cy="1143008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/>
          <p:cNvSpPr/>
          <p:nvPr/>
        </p:nvSpPr>
        <p:spPr>
          <a:xfrm>
            <a:off x="1500166" y="285728"/>
            <a:ext cx="1500198" cy="1785950"/>
          </a:xfrm>
          <a:prstGeom prst="ellipse">
            <a:avLst/>
          </a:prstGeom>
          <a:noFill/>
          <a:ln w="1079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ysClr val="windowText" lastClr="00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643570" y="5214950"/>
            <a:ext cx="785818" cy="1214446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/>
          <p:cNvSpPr/>
          <p:nvPr/>
        </p:nvSpPr>
        <p:spPr>
          <a:xfrm>
            <a:off x="-32" y="285728"/>
            <a:ext cx="1500198" cy="1785950"/>
          </a:xfrm>
          <a:prstGeom prst="ellipse">
            <a:avLst/>
          </a:prstGeom>
          <a:noFill/>
          <a:ln w="1079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ysClr val="windowText" lastClr="00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929190" y="5214950"/>
            <a:ext cx="714380" cy="1143008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/>
          <p:cNvSpPr/>
          <p:nvPr/>
        </p:nvSpPr>
        <p:spPr>
          <a:xfrm>
            <a:off x="7715272" y="2000240"/>
            <a:ext cx="1500198" cy="1785950"/>
          </a:xfrm>
          <a:prstGeom prst="ellipse">
            <a:avLst/>
          </a:prstGeom>
          <a:noFill/>
          <a:ln w="1079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ysClr val="windowText" lastClr="0000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214810" y="5143512"/>
            <a:ext cx="714380" cy="1214446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/>
          <p:cNvSpPr/>
          <p:nvPr/>
        </p:nvSpPr>
        <p:spPr>
          <a:xfrm>
            <a:off x="6143636" y="1785926"/>
            <a:ext cx="1500198" cy="1785950"/>
          </a:xfrm>
          <a:prstGeom prst="ellipse">
            <a:avLst/>
          </a:prstGeom>
          <a:noFill/>
          <a:ln w="1079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ysClr val="windowText" lastClr="00000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428992" y="5143512"/>
            <a:ext cx="785818" cy="1214446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/>
          <p:cNvSpPr/>
          <p:nvPr/>
        </p:nvSpPr>
        <p:spPr>
          <a:xfrm>
            <a:off x="4286248" y="1785926"/>
            <a:ext cx="1500198" cy="1785950"/>
          </a:xfrm>
          <a:prstGeom prst="ellipse">
            <a:avLst/>
          </a:prstGeom>
          <a:noFill/>
          <a:ln w="1079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ysClr val="windowText" lastClr="00000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714612" y="5143512"/>
            <a:ext cx="785818" cy="1214446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20"/>
          <p:cNvSpPr/>
          <p:nvPr/>
        </p:nvSpPr>
        <p:spPr>
          <a:xfrm>
            <a:off x="1928794" y="5072074"/>
            <a:ext cx="785818" cy="1214446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Ellipse 21"/>
          <p:cNvSpPr/>
          <p:nvPr/>
        </p:nvSpPr>
        <p:spPr>
          <a:xfrm>
            <a:off x="2428860" y="1714488"/>
            <a:ext cx="1500198" cy="1785950"/>
          </a:xfrm>
          <a:prstGeom prst="ellipse">
            <a:avLst/>
          </a:prstGeom>
          <a:noFill/>
          <a:ln w="1079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ysClr val="windowText" lastClr="000000"/>
              </a:solidFill>
            </a:endParaRPr>
          </a:p>
        </p:txBody>
      </p:sp>
      <p:sp>
        <p:nvSpPr>
          <p:cNvPr id="24" name="Ellipse 23"/>
          <p:cNvSpPr/>
          <p:nvPr/>
        </p:nvSpPr>
        <p:spPr>
          <a:xfrm>
            <a:off x="571472" y="1866888"/>
            <a:ext cx="1500198" cy="1785950"/>
          </a:xfrm>
          <a:prstGeom prst="ellipse">
            <a:avLst/>
          </a:prstGeom>
          <a:noFill/>
          <a:ln w="1079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ysClr val="windowText" lastClr="00000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071538" y="5072074"/>
            <a:ext cx="785818" cy="1214446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4" grpId="0" animBg="1"/>
      <p:bldP spid="2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4" name="Image 3" descr="ق2 فضاء الرياضيات 008.JPG"/>
          <p:cNvPicPr>
            <a:picLocks noChangeAspect="1"/>
          </p:cNvPicPr>
          <p:nvPr/>
        </p:nvPicPr>
        <p:blipFill>
          <a:blip r:embed="rId2" cstate="print"/>
          <a:srcRect l="7859" t="14634" r="65099" b="72076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Ellipse 4"/>
          <p:cNvSpPr/>
          <p:nvPr/>
        </p:nvSpPr>
        <p:spPr>
          <a:xfrm>
            <a:off x="6715140" y="285728"/>
            <a:ext cx="1500198" cy="1785950"/>
          </a:xfrm>
          <a:prstGeom prst="ellipse">
            <a:avLst/>
          </a:prstGeom>
          <a:noFill/>
          <a:ln w="1079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ysClr val="windowText" lastClr="0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072462" y="5000636"/>
            <a:ext cx="785818" cy="1214446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/>
          <p:cNvSpPr/>
          <p:nvPr/>
        </p:nvSpPr>
        <p:spPr>
          <a:xfrm>
            <a:off x="4643438" y="438128"/>
            <a:ext cx="1500198" cy="1785950"/>
          </a:xfrm>
          <a:prstGeom prst="ellipse">
            <a:avLst/>
          </a:prstGeom>
          <a:noFill/>
          <a:ln w="1079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ysClr val="windowText" lastClr="0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215206" y="5000636"/>
            <a:ext cx="857256" cy="1214446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/>
          <p:cNvSpPr/>
          <p:nvPr/>
        </p:nvSpPr>
        <p:spPr>
          <a:xfrm>
            <a:off x="2786050" y="357166"/>
            <a:ext cx="1500198" cy="1785950"/>
          </a:xfrm>
          <a:prstGeom prst="ellipse">
            <a:avLst/>
          </a:prstGeom>
          <a:noFill/>
          <a:ln w="1079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ysClr val="windowText" lastClr="00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357950" y="5000636"/>
            <a:ext cx="857256" cy="1214446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/>
          <p:cNvSpPr/>
          <p:nvPr/>
        </p:nvSpPr>
        <p:spPr>
          <a:xfrm>
            <a:off x="1142976" y="509566"/>
            <a:ext cx="1500198" cy="1785950"/>
          </a:xfrm>
          <a:prstGeom prst="ellipse">
            <a:avLst/>
          </a:prstGeom>
          <a:noFill/>
          <a:ln w="1079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ysClr val="windowText" lastClr="00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429256" y="5000636"/>
            <a:ext cx="928694" cy="1214446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13"/>
          <p:cNvSpPr/>
          <p:nvPr/>
        </p:nvSpPr>
        <p:spPr>
          <a:xfrm>
            <a:off x="7358082" y="1714488"/>
            <a:ext cx="1500198" cy="1785950"/>
          </a:xfrm>
          <a:prstGeom prst="ellipse">
            <a:avLst/>
          </a:prstGeom>
          <a:noFill/>
          <a:ln w="1079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ysClr val="windowText" lastClr="00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500562" y="5000636"/>
            <a:ext cx="928694" cy="1214446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15"/>
          <p:cNvSpPr/>
          <p:nvPr/>
        </p:nvSpPr>
        <p:spPr>
          <a:xfrm>
            <a:off x="5500694" y="1866888"/>
            <a:ext cx="1500198" cy="1785950"/>
          </a:xfrm>
          <a:prstGeom prst="ellipse">
            <a:avLst/>
          </a:prstGeom>
          <a:noFill/>
          <a:ln w="1079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ysClr val="windowText" lastClr="00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643306" y="4929198"/>
            <a:ext cx="928694" cy="1214446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llipse 17"/>
          <p:cNvSpPr/>
          <p:nvPr/>
        </p:nvSpPr>
        <p:spPr>
          <a:xfrm>
            <a:off x="3714744" y="1785926"/>
            <a:ext cx="1500198" cy="1785950"/>
          </a:xfrm>
          <a:prstGeom prst="ellipse">
            <a:avLst/>
          </a:prstGeom>
          <a:noFill/>
          <a:ln w="1079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ysClr val="windowText" lastClr="00000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786050" y="4929198"/>
            <a:ext cx="928694" cy="1214446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Ellipse 19"/>
          <p:cNvSpPr/>
          <p:nvPr/>
        </p:nvSpPr>
        <p:spPr>
          <a:xfrm>
            <a:off x="1785918" y="1938326"/>
            <a:ext cx="1500198" cy="1785950"/>
          </a:xfrm>
          <a:prstGeom prst="ellipse">
            <a:avLst/>
          </a:prstGeom>
          <a:noFill/>
          <a:ln w="1079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ysClr val="windowText" lastClr="00000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857356" y="5000636"/>
            <a:ext cx="928694" cy="1214446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4" name="Image 3" descr="ق2 فضاء الرياضيات 008.JPG"/>
          <p:cNvPicPr>
            <a:picLocks noChangeAspect="1"/>
          </p:cNvPicPr>
          <p:nvPr/>
        </p:nvPicPr>
        <p:blipFill>
          <a:blip r:embed="rId2" cstate="print"/>
          <a:srcRect l="7859" t="14191" r="5605" b="69197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8715404" y="4643446"/>
            <a:ext cx="285752" cy="1000132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6858016" y="1142984"/>
            <a:ext cx="1357322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/>
              <a:t>1</a:t>
            </a:r>
            <a:endParaRPr lang="fr-FR" sz="16600" b="1" dirty="0"/>
          </a:p>
        </p:txBody>
      </p:sp>
      <p:sp>
        <p:nvSpPr>
          <p:cNvPr id="8" name="ZoneTexte 7"/>
          <p:cNvSpPr txBox="1"/>
          <p:nvPr/>
        </p:nvSpPr>
        <p:spPr>
          <a:xfrm>
            <a:off x="6858016" y="1142984"/>
            <a:ext cx="1357322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/>
              <a:t>2</a:t>
            </a:r>
            <a:endParaRPr lang="fr-FR" sz="16600" b="1" dirty="0"/>
          </a:p>
        </p:txBody>
      </p:sp>
      <p:sp>
        <p:nvSpPr>
          <p:cNvPr id="9" name="Rectangle 8"/>
          <p:cNvSpPr/>
          <p:nvPr/>
        </p:nvSpPr>
        <p:spPr>
          <a:xfrm>
            <a:off x="8429652" y="4643446"/>
            <a:ext cx="285752" cy="1000132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6715140" y="1214422"/>
            <a:ext cx="1357322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/>
              <a:t>3</a:t>
            </a:r>
            <a:endParaRPr lang="fr-FR" sz="16600" b="1" dirty="0"/>
          </a:p>
        </p:txBody>
      </p:sp>
      <p:sp>
        <p:nvSpPr>
          <p:cNvPr id="11" name="Rectangle 10"/>
          <p:cNvSpPr/>
          <p:nvPr/>
        </p:nvSpPr>
        <p:spPr>
          <a:xfrm>
            <a:off x="8143900" y="4643446"/>
            <a:ext cx="285752" cy="1000132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6643702" y="1285860"/>
            <a:ext cx="1357322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/>
              <a:t>4</a:t>
            </a:r>
            <a:endParaRPr lang="fr-FR" sz="16600" b="1" dirty="0"/>
          </a:p>
        </p:txBody>
      </p:sp>
      <p:sp>
        <p:nvSpPr>
          <p:cNvPr id="13" name="Rectangle 12"/>
          <p:cNvSpPr/>
          <p:nvPr/>
        </p:nvSpPr>
        <p:spPr>
          <a:xfrm>
            <a:off x="7929586" y="4643446"/>
            <a:ext cx="285752" cy="1000132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>
            <a:off x="6715140" y="1357298"/>
            <a:ext cx="1357322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/>
              <a:t>5</a:t>
            </a:r>
            <a:endParaRPr lang="fr-FR" sz="16600" b="1" dirty="0"/>
          </a:p>
        </p:txBody>
      </p:sp>
      <p:sp>
        <p:nvSpPr>
          <p:cNvPr id="15" name="Rectangle 14"/>
          <p:cNvSpPr/>
          <p:nvPr/>
        </p:nvSpPr>
        <p:spPr>
          <a:xfrm>
            <a:off x="7643834" y="4643446"/>
            <a:ext cx="285752" cy="1000132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6715140" y="1357298"/>
            <a:ext cx="1357322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/>
              <a:t>6</a:t>
            </a:r>
            <a:endParaRPr lang="fr-FR" sz="16600" b="1" dirty="0"/>
          </a:p>
        </p:txBody>
      </p:sp>
      <p:sp>
        <p:nvSpPr>
          <p:cNvPr id="17" name="Rectangle 16"/>
          <p:cNvSpPr/>
          <p:nvPr/>
        </p:nvSpPr>
        <p:spPr>
          <a:xfrm>
            <a:off x="7429520" y="4643446"/>
            <a:ext cx="285752" cy="1000132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ZoneTexte 17"/>
          <p:cNvSpPr txBox="1"/>
          <p:nvPr/>
        </p:nvSpPr>
        <p:spPr>
          <a:xfrm>
            <a:off x="6643702" y="1285860"/>
            <a:ext cx="1357322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/>
              <a:t>7</a:t>
            </a:r>
            <a:endParaRPr lang="fr-FR" sz="16600" b="1" dirty="0"/>
          </a:p>
        </p:txBody>
      </p:sp>
      <p:sp>
        <p:nvSpPr>
          <p:cNvPr id="19" name="Rectangle 18"/>
          <p:cNvSpPr/>
          <p:nvPr/>
        </p:nvSpPr>
        <p:spPr>
          <a:xfrm>
            <a:off x="7215206" y="4643446"/>
            <a:ext cx="285752" cy="1000132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ZoneTexte 19"/>
          <p:cNvSpPr txBox="1"/>
          <p:nvPr/>
        </p:nvSpPr>
        <p:spPr>
          <a:xfrm>
            <a:off x="6715140" y="1357298"/>
            <a:ext cx="1357322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/>
              <a:t>8</a:t>
            </a:r>
            <a:endParaRPr lang="fr-FR" sz="16600" b="1" dirty="0"/>
          </a:p>
        </p:txBody>
      </p:sp>
      <p:sp>
        <p:nvSpPr>
          <p:cNvPr id="21" name="Rectangle 20"/>
          <p:cNvSpPr/>
          <p:nvPr/>
        </p:nvSpPr>
        <p:spPr>
          <a:xfrm>
            <a:off x="6929454" y="4643446"/>
            <a:ext cx="285752" cy="1000132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ZoneTexte 21"/>
          <p:cNvSpPr txBox="1"/>
          <p:nvPr/>
        </p:nvSpPr>
        <p:spPr>
          <a:xfrm>
            <a:off x="6715140" y="1285860"/>
            <a:ext cx="1357322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/>
              <a:t>9</a:t>
            </a:r>
            <a:endParaRPr lang="fr-FR" sz="16600" b="1" dirty="0"/>
          </a:p>
        </p:txBody>
      </p:sp>
      <p:sp>
        <p:nvSpPr>
          <p:cNvPr id="23" name="Rectangle 22"/>
          <p:cNvSpPr/>
          <p:nvPr/>
        </p:nvSpPr>
        <p:spPr>
          <a:xfrm>
            <a:off x="6643702" y="4643446"/>
            <a:ext cx="285752" cy="1000132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ZoneTexte 23"/>
          <p:cNvSpPr txBox="1"/>
          <p:nvPr/>
        </p:nvSpPr>
        <p:spPr>
          <a:xfrm>
            <a:off x="6000760" y="1438260"/>
            <a:ext cx="2643206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/>
              <a:t>10</a:t>
            </a:r>
            <a:endParaRPr lang="fr-FR" sz="16600" b="1" dirty="0"/>
          </a:p>
        </p:txBody>
      </p:sp>
      <p:sp>
        <p:nvSpPr>
          <p:cNvPr id="25" name="Rectangle 24"/>
          <p:cNvSpPr/>
          <p:nvPr/>
        </p:nvSpPr>
        <p:spPr>
          <a:xfrm>
            <a:off x="6429388" y="4643446"/>
            <a:ext cx="285752" cy="1000132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 25"/>
          <p:cNvSpPr/>
          <p:nvPr/>
        </p:nvSpPr>
        <p:spPr>
          <a:xfrm>
            <a:off x="5643570" y="4286256"/>
            <a:ext cx="285752" cy="10001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ZoneTexte 26"/>
          <p:cNvSpPr txBox="1"/>
          <p:nvPr/>
        </p:nvSpPr>
        <p:spPr>
          <a:xfrm>
            <a:off x="3786182" y="785794"/>
            <a:ext cx="1357322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/>
              <a:t>1</a:t>
            </a:r>
            <a:endParaRPr lang="fr-FR" sz="16600" b="1" dirty="0"/>
          </a:p>
        </p:txBody>
      </p:sp>
      <p:sp>
        <p:nvSpPr>
          <p:cNvPr id="28" name="ZoneTexte 27"/>
          <p:cNvSpPr txBox="1"/>
          <p:nvPr/>
        </p:nvSpPr>
        <p:spPr>
          <a:xfrm>
            <a:off x="3786182" y="785794"/>
            <a:ext cx="1357322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/>
              <a:t>2</a:t>
            </a:r>
            <a:endParaRPr lang="fr-FR" sz="16600" b="1" dirty="0"/>
          </a:p>
        </p:txBody>
      </p:sp>
      <p:sp>
        <p:nvSpPr>
          <p:cNvPr id="29" name="Rectangle 28"/>
          <p:cNvSpPr/>
          <p:nvPr/>
        </p:nvSpPr>
        <p:spPr>
          <a:xfrm>
            <a:off x="5357818" y="4286256"/>
            <a:ext cx="285752" cy="10001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ZoneTexte 29"/>
          <p:cNvSpPr txBox="1"/>
          <p:nvPr/>
        </p:nvSpPr>
        <p:spPr>
          <a:xfrm>
            <a:off x="3643306" y="857232"/>
            <a:ext cx="1357322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/>
              <a:t>3</a:t>
            </a:r>
            <a:endParaRPr lang="fr-FR" sz="16600" b="1" dirty="0"/>
          </a:p>
        </p:txBody>
      </p:sp>
      <p:sp>
        <p:nvSpPr>
          <p:cNvPr id="31" name="Rectangle 30"/>
          <p:cNvSpPr/>
          <p:nvPr/>
        </p:nvSpPr>
        <p:spPr>
          <a:xfrm>
            <a:off x="5072066" y="4286256"/>
            <a:ext cx="285752" cy="10001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ZoneTexte 31"/>
          <p:cNvSpPr txBox="1"/>
          <p:nvPr/>
        </p:nvSpPr>
        <p:spPr>
          <a:xfrm>
            <a:off x="3571868" y="928670"/>
            <a:ext cx="1357322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/>
              <a:t>4</a:t>
            </a:r>
            <a:endParaRPr lang="fr-FR" sz="16600" b="1" dirty="0"/>
          </a:p>
        </p:txBody>
      </p:sp>
      <p:sp>
        <p:nvSpPr>
          <p:cNvPr id="33" name="Rectangle 32"/>
          <p:cNvSpPr/>
          <p:nvPr/>
        </p:nvSpPr>
        <p:spPr>
          <a:xfrm>
            <a:off x="4857752" y="4286256"/>
            <a:ext cx="285752" cy="10001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ZoneTexte 33"/>
          <p:cNvSpPr txBox="1"/>
          <p:nvPr/>
        </p:nvSpPr>
        <p:spPr>
          <a:xfrm>
            <a:off x="3643306" y="1000108"/>
            <a:ext cx="1357322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/>
              <a:t>5</a:t>
            </a:r>
            <a:endParaRPr lang="fr-FR" sz="16600" b="1" dirty="0"/>
          </a:p>
        </p:txBody>
      </p:sp>
      <p:sp>
        <p:nvSpPr>
          <p:cNvPr id="35" name="Rectangle 34"/>
          <p:cNvSpPr/>
          <p:nvPr/>
        </p:nvSpPr>
        <p:spPr>
          <a:xfrm>
            <a:off x="4572000" y="4286256"/>
            <a:ext cx="285752" cy="10001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ZoneTexte 35"/>
          <p:cNvSpPr txBox="1"/>
          <p:nvPr/>
        </p:nvSpPr>
        <p:spPr>
          <a:xfrm>
            <a:off x="3643306" y="1000108"/>
            <a:ext cx="1357322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/>
              <a:t>6</a:t>
            </a:r>
            <a:endParaRPr lang="fr-FR" sz="16600" b="1" dirty="0"/>
          </a:p>
        </p:txBody>
      </p:sp>
      <p:sp>
        <p:nvSpPr>
          <p:cNvPr id="37" name="Rectangle 36"/>
          <p:cNvSpPr/>
          <p:nvPr/>
        </p:nvSpPr>
        <p:spPr>
          <a:xfrm>
            <a:off x="4357686" y="4286256"/>
            <a:ext cx="285752" cy="10001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ZoneTexte 37"/>
          <p:cNvSpPr txBox="1"/>
          <p:nvPr/>
        </p:nvSpPr>
        <p:spPr>
          <a:xfrm>
            <a:off x="3571868" y="928670"/>
            <a:ext cx="1357322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/>
              <a:t>7</a:t>
            </a:r>
            <a:endParaRPr lang="fr-FR" sz="16600" b="1" dirty="0"/>
          </a:p>
        </p:txBody>
      </p:sp>
      <p:sp>
        <p:nvSpPr>
          <p:cNvPr id="39" name="Rectangle 38"/>
          <p:cNvSpPr/>
          <p:nvPr/>
        </p:nvSpPr>
        <p:spPr>
          <a:xfrm>
            <a:off x="4143372" y="4286256"/>
            <a:ext cx="285752" cy="10001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ZoneTexte 39"/>
          <p:cNvSpPr txBox="1"/>
          <p:nvPr/>
        </p:nvSpPr>
        <p:spPr>
          <a:xfrm>
            <a:off x="3643306" y="1000108"/>
            <a:ext cx="1357322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/>
              <a:t>8</a:t>
            </a:r>
            <a:endParaRPr lang="fr-FR" sz="16600" b="1" dirty="0"/>
          </a:p>
        </p:txBody>
      </p:sp>
      <p:sp>
        <p:nvSpPr>
          <p:cNvPr id="41" name="Rectangle 40"/>
          <p:cNvSpPr/>
          <p:nvPr/>
        </p:nvSpPr>
        <p:spPr>
          <a:xfrm>
            <a:off x="3857620" y="4286256"/>
            <a:ext cx="285752" cy="10001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ZoneTexte 41"/>
          <p:cNvSpPr txBox="1"/>
          <p:nvPr/>
        </p:nvSpPr>
        <p:spPr>
          <a:xfrm>
            <a:off x="3643306" y="928670"/>
            <a:ext cx="1357322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/>
              <a:t>9</a:t>
            </a:r>
            <a:endParaRPr lang="fr-FR" sz="16600" b="1" dirty="0"/>
          </a:p>
        </p:txBody>
      </p:sp>
      <p:sp>
        <p:nvSpPr>
          <p:cNvPr id="43" name="Rectangle 42"/>
          <p:cNvSpPr/>
          <p:nvPr/>
        </p:nvSpPr>
        <p:spPr>
          <a:xfrm>
            <a:off x="3571868" y="4286256"/>
            <a:ext cx="285752" cy="10001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ZoneTexte 43"/>
          <p:cNvSpPr txBox="1"/>
          <p:nvPr/>
        </p:nvSpPr>
        <p:spPr>
          <a:xfrm>
            <a:off x="2928926" y="1081070"/>
            <a:ext cx="2643206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/>
              <a:t>10</a:t>
            </a:r>
            <a:endParaRPr lang="fr-FR" sz="16600" b="1" dirty="0"/>
          </a:p>
        </p:txBody>
      </p:sp>
      <p:sp>
        <p:nvSpPr>
          <p:cNvPr id="45" name="Rectangle 44"/>
          <p:cNvSpPr/>
          <p:nvPr/>
        </p:nvSpPr>
        <p:spPr>
          <a:xfrm>
            <a:off x="3357554" y="4286256"/>
            <a:ext cx="285752" cy="10001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Rectangle 45"/>
          <p:cNvSpPr/>
          <p:nvPr/>
        </p:nvSpPr>
        <p:spPr>
          <a:xfrm>
            <a:off x="2428860" y="4214818"/>
            <a:ext cx="285752" cy="1000132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ZoneTexte 46"/>
          <p:cNvSpPr txBox="1"/>
          <p:nvPr/>
        </p:nvSpPr>
        <p:spPr>
          <a:xfrm>
            <a:off x="571472" y="714356"/>
            <a:ext cx="1357322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/>
              <a:t>1</a:t>
            </a:r>
            <a:endParaRPr lang="fr-FR" sz="16600" b="1" dirty="0"/>
          </a:p>
        </p:txBody>
      </p:sp>
      <p:sp>
        <p:nvSpPr>
          <p:cNvPr id="48" name="ZoneTexte 47"/>
          <p:cNvSpPr txBox="1"/>
          <p:nvPr/>
        </p:nvSpPr>
        <p:spPr>
          <a:xfrm>
            <a:off x="571472" y="714356"/>
            <a:ext cx="1357322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/>
              <a:t>2</a:t>
            </a:r>
            <a:endParaRPr lang="fr-FR" sz="16600" b="1" dirty="0"/>
          </a:p>
        </p:txBody>
      </p:sp>
      <p:sp>
        <p:nvSpPr>
          <p:cNvPr id="49" name="Rectangle 48"/>
          <p:cNvSpPr/>
          <p:nvPr/>
        </p:nvSpPr>
        <p:spPr>
          <a:xfrm>
            <a:off x="2143108" y="4214818"/>
            <a:ext cx="285752" cy="1000132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ZoneTexte 49"/>
          <p:cNvSpPr txBox="1"/>
          <p:nvPr/>
        </p:nvSpPr>
        <p:spPr>
          <a:xfrm>
            <a:off x="428596" y="785794"/>
            <a:ext cx="1357322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/>
              <a:t>3</a:t>
            </a:r>
            <a:endParaRPr lang="fr-FR" sz="16600" b="1" dirty="0"/>
          </a:p>
        </p:txBody>
      </p:sp>
      <p:sp>
        <p:nvSpPr>
          <p:cNvPr id="51" name="Rectangle 50"/>
          <p:cNvSpPr/>
          <p:nvPr/>
        </p:nvSpPr>
        <p:spPr>
          <a:xfrm>
            <a:off x="1857356" y="4214818"/>
            <a:ext cx="285752" cy="1000132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ZoneTexte 51"/>
          <p:cNvSpPr txBox="1"/>
          <p:nvPr/>
        </p:nvSpPr>
        <p:spPr>
          <a:xfrm>
            <a:off x="357158" y="857232"/>
            <a:ext cx="1357322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/>
              <a:t>4</a:t>
            </a:r>
            <a:endParaRPr lang="fr-FR" sz="16600" b="1" dirty="0"/>
          </a:p>
        </p:txBody>
      </p:sp>
      <p:sp>
        <p:nvSpPr>
          <p:cNvPr id="53" name="Rectangle 52"/>
          <p:cNvSpPr/>
          <p:nvPr/>
        </p:nvSpPr>
        <p:spPr>
          <a:xfrm>
            <a:off x="1643042" y="4214818"/>
            <a:ext cx="285752" cy="1000132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ZoneTexte 53"/>
          <p:cNvSpPr txBox="1"/>
          <p:nvPr/>
        </p:nvSpPr>
        <p:spPr>
          <a:xfrm>
            <a:off x="428596" y="928670"/>
            <a:ext cx="1357322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/>
              <a:t>5</a:t>
            </a:r>
            <a:endParaRPr lang="fr-FR" sz="16600" b="1" dirty="0"/>
          </a:p>
        </p:txBody>
      </p:sp>
      <p:sp>
        <p:nvSpPr>
          <p:cNvPr id="55" name="Rectangle 54"/>
          <p:cNvSpPr/>
          <p:nvPr/>
        </p:nvSpPr>
        <p:spPr>
          <a:xfrm>
            <a:off x="1357290" y="4214818"/>
            <a:ext cx="285752" cy="1000132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ZoneTexte 55"/>
          <p:cNvSpPr txBox="1"/>
          <p:nvPr/>
        </p:nvSpPr>
        <p:spPr>
          <a:xfrm>
            <a:off x="428596" y="928670"/>
            <a:ext cx="1357322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/>
              <a:t>6</a:t>
            </a:r>
            <a:endParaRPr lang="fr-FR" sz="16600" b="1" dirty="0"/>
          </a:p>
        </p:txBody>
      </p:sp>
      <p:sp>
        <p:nvSpPr>
          <p:cNvPr id="57" name="Rectangle 56"/>
          <p:cNvSpPr/>
          <p:nvPr/>
        </p:nvSpPr>
        <p:spPr>
          <a:xfrm>
            <a:off x="1142976" y="4214818"/>
            <a:ext cx="285752" cy="1000132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ZoneTexte 57"/>
          <p:cNvSpPr txBox="1"/>
          <p:nvPr/>
        </p:nvSpPr>
        <p:spPr>
          <a:xfrm>
            <a:off x="357158" y="857232"/>
            <a:ext cx="1357322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/>
              <a:t>7</a:t>
            </a:r>
            <a:endParaRPr lang="fr-FR" sz="16600" b="1" dirty="0"/>
          </a:p>
        </p:txBody>
      </p:sp>
      <p:sp>
        <p:nvSpPr>
          <p:cNvPr id="59" name="Rectangle 58"/>
          <p:cNvSpPr/>
          <p:nvPr/>
        </p:nvSpPr>
        <p:spPr>
          <a:xfrm>
            <a:off x="928662" y="4214818"/>
            <a:ext cx="285752" cy="1000132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ZoneTexte 59"/>
          <p:cNvSpPr txBox="1"/>
          <p:nvPr/>
        </p:nvSpPr>
        <p:spPr>
          <a:xfrm>
            <a:off x="571472" y="928670"/>
            <a:ext cx="1357322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/>
              <a:t>8</a:t>
            </a:r>
            <a:endParaRPr lang="fr-FR" sz="16600" b="1" dirty="0"/>
          </a:p>
        </p:txBody>
      </p:sp>
      <p:sp>
        <p:nvSpPr>
          <p:cNvPr id="61" name="Rectangle 60"/>
          <p:cNvSpPr/>
          <p:nvPr/>
        </p:nvSpPr>
        <p:spPr>
          <a:xfrm>
            <a:off x="642910" y="4214818"/>
            <a:ext cx="285752" cy="1000132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ZoneTexte 65"/>
          <p:cNvSpPr txBox="1"/>
          <p:nvPr/>
        </p:nvSpPr>
        <p:spPr>
          <a:xfrm>
            <a:off x="5286412" y="5357826"/>
            <a:ext cx="1643042" cy="17859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ar-MA" sz="8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28</a:t>
            </a:r>
            <a:endParaRPr lang="fr-FR" sz="88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6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8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9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2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3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4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5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6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7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8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9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2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3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4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5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6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7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7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8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9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0" fill="hold">
                            <p:stCondLst>
                              <p:cond delay="1000"/>
                            </p:stCondLst>
                            <p:childTnLst>
                              <p:par>
                                <p:cTn id="291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29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29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29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9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8" grpId="0"/>
      <p:bldP spid="9" grpId="0" animBg="1"/>
      <p:bldP spid="10" grpId="0"/>
      <p:bldP spid="11" grpId="0" animBg="1"/>
      <p:bldP spid="12" grpId="0"/>
      <p:bldP spid="13" grpId="0" animBg="1"/>
      <p:bldP spid="14" grpId="0"/>
      <p:bldP spid="15" grpId="0" animBg="1"/>
      <p:bldP spid="16" grpId="0"/>
      <p:bldP spid="17" grpId="0" animBg="1"/>
      <p:bldP spid="18" grpId="0"/>
      <p:bldP spid="19" grpId="0" animBg="1"/>
      <p:bldP spid="20" grpId="0"/>
      <p:bldP spid="21" grpId="0" animBg="1"/>
      <p:bldP spid="22" grpId="0"/>
      <p:bldP spid="23" grpId="0" animBg="1"/>
      <p:bldP spid="24" grpId="0"/>
      <p:bldP spid="25" grpId="0" animBg="1"/>
      <p:bldP spid="26" grpId="0" animBg="1"/>
      <p:bldP spid="27" grpId="0"/>
      <p:bldP spid="28" grpId="0"/>
      <p:bldP spid="29" grpId="0" animBg="1"/>
      <p:bldP spid="30" grpId="0"/>
      <p:bldP spid="31" grpId="0" animBg="1"/>
      <p:bldP spid="32" grpId="0"/>
      <p:bldP spid="33" grpId="0" animBg="1"/>
      <p:bldP spid="34" grpId="0"/>
      <p:bldP spid="35" grpId="0" animBg="1"/>
      <p:bldP spid="36" grpId="0"/>
      <p:bldP spid="37" grpId="0" animBg="1"/>
      <p:bldP spid="38" grpId="0"/>
      <p:bldP spid="39" grpId="0" animBg="1"/>
      <p:bldP spid="40" grpId="0"/>
      <p:bldP spid="41" grpId="0" animBg="1"/>
      <p:bldP spid="42" grpId="0"/>
      <p:bldP spid="43" grpId="0" animBg="1"/>
      <p:bldP spid="44" grpId="0"/>
      <p:bldP spid="45" grpId="0" animBg="1"/>
      <p:bldP spid="46" grpId="0" animBg="1"/>
      <p:bldP spid="47" grpId="0"/>
      <p:bldP spid="48" grpId="0"/>
      <p:bldP spid="49" grpId="0" animBg="1"/>
      <p:bldP spid="50" grpId="0"/>
      <p:bldP spid="51" grpId="0" animBg="1"/>
      <p:bldP spid="52" grpId="0"/>
      <p:bldP spid="53" grpId="0" animBg="1"/>
      <p:bldP spid="54" grpId="0"/>
      <p:bldP spid="55" grpId="0" animBg="1"/>
      <p:bldP spid="56" grpId="0"/>
      <p:bldP spid="57" grpId="0" animBg="1"/>
      <p:bldP spid="58" grpId="0"/>
      <p:bldP spid="59" grpId="0" animBg="1"/>
      <p:bldP spid="60" grpId="0"/>
      <p:bldP spid="61" grpId="0" animBg="1"/>
      <p:bldP spid="66" grpId="0"/>
      <p:bldP spid="66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08.JPG"/>
          <p:cNvPicPr>
            <a:picLocks noChangeAspect="1"/>
          </p:cNvPicPr>
          <p:nvPr/>
        </p:nvPicPr>
        <p:blipFill>
          <a:blip r:embed="rId2" cstate="print"/>
          <a:srcRect l="5042" t="31689" r="2521" b="54449"/>
          <a:stretch>
            <a:fillRect/>
          </a:stretch>
        </p:blipFill>
        <p:spPr>
          <a:xfrm>
            <a:off x="0" y="0"/>
            <a:ext cx="9144000" cy="6643710"/>
          </a:xfrm>
          <a:prstGeom prst="rect">
            <a:avLst/>
          </a:prstGeom>
        </p:spPr>
      </p:pic>
      <p:sp>
        <p:nvSpPr>
          <p:cNvPr id="5" name="Ellipse 4"/>
          <p:cNvSpPr/>
          <p:nvPr/>
        </p:nvSpPr>
        <p:spPr>
          <a:xfrm>
            <a:off x="0" y="714356"/>
            <a:ext cx="1643042" cy="3000396"/>
          </a:xfrm>
          <a:prstGeom prst="ellipse">
            <a:avLst/>
          </a:prstGeom>
          <a:noFill/>
          <a:ln w="1079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ysClr val="windowText" lastClr="000000"/>
              </a:solidFill>
            </a:endParaRPr>
          </a:p>
        </p:txBody>
      </p:sp>
      <p:sp>
        <p:nvSpPr>
          <p:cNvPr id="6" name="Ellipse 5"/>
          <p:cNvSpPr/>
          <p:nvPr/>
        </p:nvSpPr>
        <p:spPr>
          <a:xfrm>
            <a:off x="3571868" y="4071942"/>
            <a:ext cx="3714776" cy="1643074"/>
          </a:xfrm>
          <a:prstGeom prst="ellipse">
            <a:avLst/>
          </a:prstGeom>
          <a:noFill/>
          <a:ln w="1079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ysClr val="windowText" lastClr="00000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-71470" y="4643446"/>
            <a:ext cx="1785950" cy="17859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ar-MA" sz="72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13</a:t>
            </a:r>
            <a:endParaRPr lang="fr-FR" sz="72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8" name="Ellipse 7"/>
          <p:cNvSpPr/>
          <p:nvPr/>
        </p:nvSpPr>
        <p:spPr>
          <a:xfrm>
            <a:off x="1357322" y="866756"/>
            <a:ext cx="1643042" cy="3000396"/>
          </a:xfrm>
          <a:prstGeom prst="ellipse">
            <a:avLst/>
          </a:prstGeom>
          <a:noFill/>
          <a:ln w="1079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ysClr val="windowText" lastClr="000000"/>
              </a:solidFill>
            </a:endParaRPr>
          </a:p>
        </p:txBody>
      </p:sp>
      <p:sp>
        <p:nvSpPr>
          <p:cNvPr id="9" name="Ellipse 8"/>
          <p:cNvSpPr/>
          <p:nvPr/>
        </p:nvSpPr>
        <p:spPr>
          <a:xfrm>
            <a:off x="3571868" y="3786190"/>
            <a:ext cx="3214710" cy="2214578"/>
          </a:xfrm>
          <a:prstGeom prst="ellipse">
            <a:avLst/>
          </a:prstGeom>
          <a:noFill/>
          <a:ln w="1079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ysClr val="windowText" lastClr="00000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285852" y="4643446"/>
            <a:ext cx="1785950" cy="17859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ar-MA" sz="72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11</a:t>
            </a:r>
            <a:endParaRPr lang="fr-FR" sz="72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7" grpId="1"/>
      <p:bldP spid="8" grpId="0" animBg="1"/>
      <p:bldP spid="9" grpId="0" animBg="1"/>
      <p:bldP spid="10" grpId="0"/>
      <p:bldP spid="10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08.JPG"/>
          <p:cNvPicPr>
            <a:picLocks noChangeAspect="1"/>
          </p:cNvPicPr>
          <p:nvPr/>
        </p:nvPicPr>
        <p:blipFill>
          <a:blip r:embed="rId2" cstate="print"/>
          <a:srcRect l="3906" t="46066" r="2343" b="34836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sp>
        <p:nvSpPr>
          <p:cNvPr id="5" name="Ellipse 4"/>
          <p:cNvSpPr/>
          <p:nvPr/>
        </p:nvSpPr>
        <p:spPr>
          <a:xfrm>
            <a:off x="928662" y="3357562"/>
            <a:ext cx="357190" cy="428628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ysClr val="windowText" lastClr="000000"/>
              </a:solidFill>
            </a:endParaRPr>
          </a:p>
        </p:txBody>
      </p:sp>
      <p:sp>
        <p:nvSpPr>
          <p:cNvPr id="6" name="Ellipse 5"/>
          <p:cNvSpPr/>
          <p:nvPr/>
        </p:nvSpPr>
        <p:spPr>
          <a:xfrm>
            <a:off x="1428728" y="3357562"/>
            <a:ext cx="357190" cy="428628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ysClr val="windowText" lastClr="000000"/>
              </a:solidFill>
            </a:endParaRPr>
          </a:p>
        </p:txBody>
      </p:sp>
      <p:sp>
        <p:nvSpPr>
          <p:cNvPr id="7" name="Ellipse 6"/>
          <p:cNvSpPr/>
          <p:nvPr/>
        </p:nvSpPr>
        <p:spPr>
          <a:xfrm>
            <a:off x="1928794" y="3357562"/>
            <a:ext cx="357190" cy="428628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ysClr val="windowText" lastClr="000000"/>
              </a:solidFill>
            </a:endParaRPr>
          </a:p>
        </p:txBody>
      </p:sp>
      <p:sp>
        <p:nvSpPr>
          <p:cNvPr id="8" name="Ellipse 7"/>
          <p:cNvSpPr/>
          <p:nvPr/>
        </p:nvSpPr>
        <p:spPr>
          <a:xfrm>
            <a:off x="2428860" y="3357562"/>
            <a:ext cx="357190" cy="428628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ysClr val="windowText" lastClr="000000"/>
              </a:solidFill>
            </a:endParaRPr>
          </a:p>
        </p:txBody>
      </p:sp>
      <p:sp>
        <p:nvSpPr>
          <p:cNvPr id="9" name="Ellipse 8"/>
          <p:cNvSpPr/>
          <p:nvPr/>
        </p:nvSpPr>
        <p:spPr>
          <a:xfrm>
            <a:off x="928662" y="3857628"/>
            <a:ext cx="357190" cy="428628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ysClr val="windowText" lastClr="000000"/>
              </a:solidFill>
            </a:endParaRPr>
          </a:p>
        </p:txBody>
      </p:sp>
      <p:sp>
        <p:nvSpPr>
          <p:cNvPr id="10" name="Ellipse 9"/>
          <p:cNvSpPr/>
          <p:nvPr/>
        </p:nvSpPr>
        <p:spPr>
          <a:xfrm>
            <a:off x="1428728" y="3857628"/>
            <a:ext cx="357190" cy="428628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ysClr val="windowText" lastClr="000000"/>
              </a:solidFill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1928794" y="3857628"/>
            <a:ext cx="357190" cy="428628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ysClr val="windowText" lastClr="000000"/>
              </a:solidFill>
            </a:endParaRPr>
          </a:p>
        </p:txBody>
      </p:sp>
      <p:sp>
        <p:nvSpPr>
          <p:cNvPr id="12" name="Ellipse 11"/>
          <p:cNvSpPr/>
          <p:nvPr/>
        </p:nvSpPr>
        <p:spPr>
          <a:xfrm>
            <a:off x="2428860" y="3857628"/>
            <a:ext cx="357190" cy="428628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ysClr val="windowText" lastClr="000000"/>
              </a:solidFill>
            </a:endParaRPr>
          </a:p>
        </p:txBody>
      </p:sp>
      <p:sp>
        <p:nvSpPr>
          <p:cNvPr id="13" name="Triangle isocèle 12"/>
          <p:cNvSpPr/>
          <p:nvPr/>
        </p:nvSpPr>
        <p:spPr>
          <a:xfrm>
            <a:off x="3500430" y="3071810"/>
            <a:ext cx="428628" cy="571504"/>
          </a:xfrm>
          <a:prstGeom prst="triangl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Triangle isocèle 13"/>
          <p:cNvSpPr/>
          <p:nvPr/>
        </p:nvSpPr>
        <p:spPr>
          <a:xfrm>
            <a:off x="4000496" y="3071810"/>
            <a:ext cx="428628" cy="571504"/>
          </a:xfrm>
          <a:prstGeom prst="triangl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Triangle isocèle 14"/>
          <p:cNvSpPr/>
          <p:nvPr/>
        </p:nvSpPr>
        <p:spPr>
          <a:xfrm>
            <a:off x="4500562" y="3071810"/>
            <a:ext cx="428628" cy="571504"/>
          </a:xfrm>
          <a:prstGeom prst="triangl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Triangle isocèle 15"/>
          <p:cNvSpPr/>
          <p:nvPr/>
        </p:nvSpPr>
        <p:spPr>
          <a:xfrm>
            <a:off x="5000628" y="3071810"/>
            <a:ext cx="428628" cy="571504"/>
          </a:xfrm>
          <a:prstGeom prst="triangl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Triangle isocèle 16"/>
          <p:cNvSpPr/>
          <p:nvPr/>
        </p:nvSpPr>
        <p:spPr>
          <a:xfrm>
            <a:off x="5500694" y="3071810"/>
            <a:ext cx="428628" cy="571504"/>
          </a:xfrm>
          <a:prstGeom prst="triangl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Triangle isocèle 17"/>
          <p:cNvSpPr/>
          <p:nvPr/>
        </p:nvSpPr>
        <p:spPr>
          <a:xfrm>
            <a:off x="3571868" y="3786190"/>
            <a:ext cx="428628" cy="571504"/>
          </a:xfrm>
          <a:prstGeom prst="triangl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Triangle isocèle 18"/>
          <p:cNvSpPr/>
          <p:nvPr/>
        </p:nvSpPr>
        <p:spPr>
          <a:xfrm>
            <a:off x="4071934" y="3786190"/>
            <a:ext cx="428628" cy="571504"/>
          </a:xfrm>
          <a:prstGeom prst="triangl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Triangle isocèle 19"/>
          <p:cNvSpPr/>
          <p:nvPr/>
        </p:nvSpPr>
        <p:spPr>
          <a:xfrm>
            <a:off x="4572000" y="3786190"/>
            <a:ext cx="428628" cy="571504"/>
          </a:xfrm>
          <a:prstGeom prst="triangl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Triangle isocèle 20"/>
          <p:cNvSpPr/>
          <p:nvPr/>
        </p:nvSpPr>
        <p:spPr>
          <a:xfrm>
            <a:off x="5072066" y="3786190"/>
            <a:ext cx="428628" cy="571504"/>
          </a:xfrm>
          <a:prstGeom prst="triangl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Triangle isocèle 21"/>
          <p:cNvSpPr/>
          <p:nvPr/>
        </p:nvSpPr>
        <p:spPr>
          <a:xfrm>
            <a:off x="5572132" y="3786190"/>
            <a:ext cx="428628" cy="571504"/>
          </a:xfrm>
          <a:prstGeom prst="triangl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Rectangle 22"/>
          <p:cNvSpPr/>
          <p:nvPr/>
        </p:nvSpPr>
        <p:spPr>
          <a:xfrm>
            <a:off x="7286644" y="2786058"/>
            <a:ext cx="285752" cy="642942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23"/>
          <p:cNvSpPr/>
          <p:nvPr/>
        </p:nvSpPr>
        <p:spPr>
          <a:xfrm>
            <a:off x="7643834" y="2786058"/>
            <a:ext cx="285752" cy="642942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/>
          <p:cNvSpPr/>
          <p:nvPr/>
        </p:nvSpPr>
        <p:spPr>
          <a:xfrm>
            <a:off x="8001024" y="2786058"/>
            <a:ext cx="285752" cy="642942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 25"/>
          <p:cNvSpPr/>
          <p:nvPr/>
        </p:nvSpPr>
        <p:spPr>
          <a:xfrm>
            <a:off x="6715140" y="3643314"/>
            <a:ext cx="285752" cy="642942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26"/>
          <p:cNvSpPr/>
          <p:nvPr/>
        </p:nvSpPr>
        <p:spPr>
          <a:xfrm>
            <a:off x="7143768" y="3643314"/>
            <a:ext cx="285752" cy="642942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4" name="Image 3" descr="ق2 فضاء الرياضيات 008.JPG"/>
          <p:cNvPicPr>
            <a:picLocks noChangeAspect="1"/>
          </p:cNvPicPr>
          <p:nvPr/>
        </p:nvPicPr>
        <p:blipFill>
          <a:blip r:embed="rId2" cstate="print"/>
          <a:srcRect l="10938" t="65004" r="2850" b="14905"/>
          <a:stretch>
            <a:fillRect/>
          </a:stretch>
        </p:blipFill>
        <p:spPr>
          <a:xfrm>
            <a:off x="0" y="24"/>
            <a:ext cx="9144000" cy="685800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5715008" y="2500306"/>
            <a:ext cx="1071570" cy="142876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ar-MA" sz="72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7</a:t>
            </a:r>
            <a:endParaRPr lang="fr-FR" sz="72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4929190" y="2500306"/>
            <a:ext cx="1071570" cy="142876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ar-MA" sz="72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9</a:t>
            </a:r>
            <a:endParaRPr lang="fr-FR" sz="72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143240" y="2786058"/>
            <a:ext cx="1428760" cy="142876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ar-MA" sz="4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13</a:t>
            </a:r>
            <a:endParaRPr lang="fr-FR" sz="48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214546" y="2786058"/>
            <a:ext cx="1428760" cy="142876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ar-MA" sz="4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15</a:t>
            </a:r>
            <a:endParaRPr lang="fr-FR" sz="48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357290" y="2786058"/>
            <a:ext cx="1428760" cy="142876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ar-MA" sz="4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17</a:t>
            </a:r>
            <a:endParaRPr lang="fr-FR" sz="48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571472" y="2857496"/>
            <a:ext cx="1428760" cy="142876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ar-MA" sz="4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19</a:t>
            </a:r>
            <a:endParaRPr lang="fr-FR" sz="48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-285784" y="2857496"/>
            <a:ext cx="1428760" cy="142876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ar-MA" sz="4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21</a:t>
            </a:r>
            <a:endParaRPr lang="fr-FR" sz="48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6286512" y="4429132"/>
            <a:ext cx="1428760" cy="142876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ar-MA" sz="4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6</a:t>
            </a:r>
            <a:endParaRPr lang="fr-FR" sz="48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5500694" y="4500570"/>
            <a:ext cx="1428760" cy="142876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ar-MA" sz="4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8</a:t>
            </a:r>
            <a:endParaRPr lang="fr-FR" sz="48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4714876" y="4714884"/>
            <a:ext cx="1428760" cy="142876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ar-MA" sz="4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10</a:t>
            </a:r>
            <a:endParaRPr lang="fr-FR" sz="48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3071802" y="4929198"/>
            <a:ext cx="1428760" cy="142876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ar-MA" sz="4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14</a:t>
            </a:r>
            <a:endParaRPr lang="fr-FR" sz="48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2214546" y="5000636"/>
            <a:ext cx="1428760" cy="142876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ar-MA" sz="4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16</a:t>
            </a:r>
            <a:endParaRPr lang="fr-FR" sz="48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1357290" y="5000636"/>
            <a:ext cx="1428760" cy="142876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ar-MA" sz="4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18</a:t>
            </a:r>
            <a:endParaRPr lang="fr-FR" sz="48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571472" y="5000636"/>
            <a:ext cx="1428760" cy="142876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ar-MA" sz="4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20</a:t>
            </a:r>
            <a:endParaRPr lang="fr-FR" sz="48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-214346" y="5000636"/>
            <a:ext cx="1428760" cy="142876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ar-MA" sz="4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2</a:t>
            </a:r>
            <a:r>
              <a:rPr lang="fr-FR" sz="4800" b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5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5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5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5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6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6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6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6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7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7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7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8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00"/>
                            </p:stCondLst>
                            <p:childTnLst>
                              <p:par>
                                <p:cTn id="89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9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9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9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000"/>
                            </p:stCondLst>
                            <p:childTnLst>
                              <p:par>
                                <p:cTn id="102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0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0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0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0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15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1000"/>
                            </p:stCondLst>
                            <p:childTnLst>
                              <p:par>
                                <p:cTn id="128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1000"/>
                            </p:stCondLst>
                            <p:childTnLst>
                              <p:par>
                                <p:cTn id="141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4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1000"/>
                            </p:stCondLst>
                            <p:childTnLst>
                              <p:par>
                                <p:cTn id="154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5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5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1000"/>
                            </p:stCondLst>
                            <p:childTnLst>
                              <p:par>
                                <p:cTn id="167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6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7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7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1000"/>
                            </p:stCondLst>
                            <p:childTnLst>
                              <p:par>
                                <p:cTn id="180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8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8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8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8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1000"/>
                            </p:stCondLst>
                            <p:childTnLst>
                              <p:par>
                                <p:cTn id="193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9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9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9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9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  <p:bldP spid="13" grpId="0"/>
      <p:bldP spid="13" grpId="1"/>
      <p:bldP spid="14" grpId="0"/>
      <p:bldP spid="14" grpId="1"/>
      <p:bldP spid="15" grpId="0"/>
      <p:bldP spid="15" grpId="1"/>
      <p:bldP spid="16" grpId="0"/>
      <p:bldP spid="16" grpId="1"/>
      <p:bldP spid="17" grpId="0"/>
      <p:bldP spid="17" grpId="1"/>
      <p:bldP spid="19" grpId="0"/>
      <p:bldP spid="19" grpId="1"/>
      <p:bldP spid="20" grpId="0"/>
      <p:bldP spid="20" grpId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81</Words>
  <Application>Microsoft Office PowerPoint</Application>
  <PresentationFormat>Affichage à l'écran (4:3)</PresentationFormat>
  <Paragraphs>54</Paragraphs>
  <Slides>10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     النشاط المقترح: تطبيقات الكراسة  صيغة العمل: ينجز العمل جماعيا و على الكراسات. اللوازم الضرورية:التربيعات و القضبان و الصفائح.   </vt:lpstr>
      <vt:lpstr>ألون الخانات بقدر الأزهار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</vt:vector>
  </TitlesOfParts>
  <Company>Unicornis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النشاط المقترح: تطبيقات الكراسة  صيغة العمل: ينجز العمل جماعيا و على الكراسات. اللوازم الضرورية:التربيعات و القضبان و الصفائح.   </dc:title>
  <dc:creator>Unicornis</dc:creator>
  <cp:lastModifiedBy>Genious</cp:lastModifiedBy>
  <cp:revision>17</cp:revision>
  <dcterms:created xsi:type="dcterms:W3CDTF">2010-09-21T15:14:46Z</dcterms:created>
  <dcterms:modified xsi:type="dcterms:W3CDTF">2015-01-27T22:44:44Z</dcterms:modified>
</cp:coreProperties>
</file>