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03448-52FD-42D2-877F-B9AC568736D9}" type="datetimeFigureOut">
              <a:rPr lang="fr-FR" smtClean="0"/>
              <a:pPr/>
              <a:t>23/05/2010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73315-8506-4D9E-ADEC-9D78FA1C59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6A5E-B664-4C22-A676-C7AB39C205BF}" type="datetimeFigureOut">
              <a:rPr lang="fr-FR" smtClean="0"/>
              <a:pPr/>
              <a:t>23/05/2010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0362-DBF6-42EE-A0CD-68CDBFB96E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6A5E-B664-4C22-A676-C7AB39C205BF}" type="datetimeFigureOut">
              <a:rPr lang="fr-FR" smtClean="0"/>
              <a:pPr/>
              <a:t>23/05/2010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0362-DBF6-42EE-A0CD-68CDBFB96E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6A5E-B664-4C22-A676-C7AB39C205BF}" type="datetimeFigureOut">
              <a:rPr lang="fr-FR" smtClean="0"/>
              <a:pPr/>
              <a:t>23/05/2010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0362-DBF6-42EE-A0CD-68CDBFB96E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6A5E-B664-4C22-A676-C7AB39C205BF}" type="datetimeFigureOut">
              <a:rPr lang="fr-FR" smtClean="0"/>
              <a:pPr/>
              <a:t>23/05/2010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0362-DBF6-42EE-A0CD-68CDBFB96E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6A5E-B664-4C22-A676-C7AB39C205BF}" type="datetimeFigureOut">
              <a:rPr lang="fr-FR" smtClean="0"/>
              <a:pPr/>
              <a:t>23/05/2010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0362-DBF6-42EE-A0CD-68CDBFB96E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6A5E-B664-4C22-A676-C7AB39C205BF}" type="datetimeFigureOut">
              <a:rPr lang="fr-FR" smtClean="0"/>
              <a:pPr/>
              <a:t>23/05/2010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0362-DBF6-42EE-A0CD-68CDBFB96E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6A5E-B664-4C22-A676-C7AB39C205BF}" type="datetimeFigureOut">
              <a:rPr lang="fr-FR" smtClean="0"/>
              <a:pPr/>
              <a:t>23/05/2010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0362-DBF6-42EE-A0CD-68CDBFB96E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6A5E-B664-4C22-A676-C7AB39C205BF}" type="datetimeFigureOut">
              <a:rPr lang="fr-FR" smtClean="0"/>
              <a:pPr/>
              <a:t>23/05/2010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0362-DBF6-42EE-A0CD-68CDBFB96E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6A5E-B664-4C22-A676-C7AB39C205BF}" type="datetimeFigureOut">
              <a:rPr lang="fr-FR" smtClean="0"/>
              <a:pPr/>
              <a:t>23/05/2010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0362-DBF6-42EE-A0CD-68CDBFB96E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6A5E-B664-4C22-A676-C7AB39C205BF}" type="datetimeFigureOut">
              <a:rPr lang="fr-FR" smtClean="0"/>
              <a:pPr/>
              <a:t>23/05/2010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0362-DBF6-42EE-A0CD-68CDBFB96E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6A5E-B664-4C22-A676-C7AB39C205BF}" type="datetimeFigureOut">
              <a:rPr lang="fr-FR" smtClean="0"/>
              <a:pPr/>
              <a:t>23/05/2010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0362-DBF6-42EE-A0CD-68CDBFB96E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16A5E-B664-4C22-A676-C7AB39C205BF}" type="datetimeFigureOut">
              <a:rPr lang="fr-FR" smtClean="0"/>
              <a:pPr/>
              <a:t>23/05/2010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C0362-DBF6-42EE-A0CD-68CDBFB96E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727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تطبيقات الكراسة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"/>
            <a:ext cx="9144000" cy="209288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:</a:t>
            </a:r>
            <a:r>
              <a:rPr lang="ar-M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الموضوع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أستثمر ما تعلمته 024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المرجع: فضاء </a:t>
            </a:r>
            <a:r>
              <a:rPr lang="ar-M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الرياضات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728" y="3429000"/>
            <a:ext cx="542925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الأولى: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18.JPG"/>
          <p:cNvPicPr>
            <a:picLocks noChangeAspect="1"/>
          </p:cNvPicPr>
          <p:nvPr/>
        </p:nvPicPr>
        <p:blipFill>
          <a:blip r:embed="rId2" cstate="print"/>
          <a:srcRect l="11378" t="19530" r="12150" b="6716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118.JPG"/>
          <p:cNvPicPr>
            <a:picLocks noChangeAspect="1"/>
          </p:cNvPicPr>
          <p:nvPr/>
        </p:nvPicPr>
        <p:blipFill>
          <a:blip r:embed="rId2" cstate="print"/>
          <a:srcRect l="32466" t="23392" r="62408" b="74529"/>
          <a:stretch>
            <a:fillRect/>
          </a:stretch>
        </p:blipFill>
        <p:spPr>
          <a:xfrm>
            <a:off x="4429124" y="5429264"/>
            <a:ext cx="2571768" cy="107157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18.JPG"/>
          <p:cNvPicPr>
            <a:picLocks noChangeAspect="1"/>
          </p:cNvPicPr>
          <p:nvPr/>
        </p:nvPicPr>
        <p:blipFill>
          <a:blip r:embed="rId2" cstate="print"/>
          <a:srcRect l="12269" t="33668" r="10254" b="5114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286116" y="2571744"/>
            <a:ext cx="3857652" cy="17859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الأحد</a:t>
            </a:r>
            <a:endParaRPr lang="fr-FR" sz="8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86116" y="3857628"/>
            <a:ext cx="3857652" cy="17859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الأحد</a:t>
            </a:r>
            <a:endParaRPr lang="fr-FR" sz="8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4876" y="5072050"/>
            <a:ext cx="1714512" cy="17859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8</a:t>
            </a:r>
            <a:endParaRPr lang="fr-FR" sz="115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18.JPG"/>
          <p:cNvPicPr>
            <a:picLocks noChangeAspect="1"/>
          </p:cNvPicPr>
          <p:nvPr/>
        </p:nvPicPr>
        <p:blipFill>
          <a:blip r:embed="rId2" cstate="print"/>
          <a:srcRect l="9990" t="49524" r="10254" b="3512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18.JPG"/>
          <p:cNvPicPr>
            <a:picLocks noChangeAspect="1"/>
          </p:cNvPicPr>
          <p:nvPr/>
        </p:nvPicPr>
        <p:blipFill>
          <a:blip r:embed="rId2" cstate="print"/>
          <a:srcRect l="19105" t="64784" r="11909" b="191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34</Words>
  <Application>Microsoft Office PowerPoint</Application>
  <PresentationFormat>Affichage à l'écran (4:3)</PresentationFormat>
  <Paragraphs>10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     النشاط المقترح: تطبيقات الكراسة  صيغة العمل: ينجز العمل جماعيا و على الكراسات. اللوازم الضرورية:التربيعات و القضبان و الصفائح.   </vt:lpstr>
      <vt:lpstr>Diapositive 2</vt:lpstr>
      <vt:lpstr>Diapositive 3</vt:lpstr>
      <vt:lpstr>Diapositive 4</vt:lpstr>
      <vt:lpstr>Diapositive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النشاط المقترح: تطبيقات الكراسة  صيغة العمل: ينجز العمل جماعيا و على الكراسات. اللوازم الضرورية:التربيعات و القضبان و الصفائح.   </dc:title>
  <dc:creator>WANA RABAT2</dc:creator>
  <cp:lastModifiedBy>Unicornis</cp:lastModifiedBy>
  <cp:revision>6</cp:revision>
  <dcterms:created xsi:type="dcterms:W3CDTF">2010-05-23T16:01:49Z</dcterms:created>
  <dcterms:modified xsi:type="dcterms:W3CDTF">2010-05-23T21:54:47Z</dcterms:modified>
</cp:coreProperties>
</file>