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F97E-DC37-48B5-AF91-9A78196BF3C2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F0EE-580E-478B-8D44-6AE8745F624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3E76-BBF1-4A66-915D-575DD8A444A1}" type="datetimeFigureOut">
              <a:rPr lang="fr-FR" smtClean="0"/>
              <a:t>17/05/2010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0348-7282-49C8-94C5-31CF42FF5AF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استثمر ما تعلمته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23 047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3.JPG"/>
          <p:cNvPicPr>
            <a:picLocks noChangeAspect="1"/>
          </p:cNvPicPr>
          <p:nvPr/>
        </p:nvPicPr>
        <p:blipFill>
          <a:blip r:embed="rId2"/>
          <a:srcRect l="15464" t="16594" r="2062" b="573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000892" y="4857760"/>
            <a:ext cx="192882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857752" y="5715016"/>
            <a:ext cx="192882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14612" y="5786454"/>
            <a:ext cx="192882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85720" y="5010160"/>
            <a:ext cx="192882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113.JPG"/>
          <p:cNvPicPr>
            <a:picLocks noChangeAspect="1"/>
          </p:cNvPicPr>
          <p:nvPr/>
        </p:nvPicPr>
        <p:blipFill>
          <a:blip r:embed="rId2" cstate="print"/>
          <a:srcRect l="16000" t="43924" b="125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113.JPG"/>
          <p:cNvPicPr>
            <a:picLocks noChangeAspect="1"/>
          </p:cNvPicPr>
          <p:nvPr/>
        </p:nvPicPr>
        <p:blipFill>
          <a:blip r:embed="rId2" cstate="print"/>
          <a:srcRect l="74351" t="44637" r="19775" b="52513"/>
          <a:stretch>
            <a:fillRect/>
          </a:stretch>
        </p:blipFill>
        <p:spPr>
          <a:xfrm>
            <a:off x="4929190" y="5643578"/>
            <a:ext cx="1785950" cy="857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 descr="ق2 فضاء الرياضيات 113.JPG"/>
          <p:cNvPicPr>
            <a:picLocks noChangeAspect="1"/>
          </p:cNvPicPr>
          <p:nvPr/>
        </p:nvPicPr>
        <p:blipFill>
          <a:blip r:embed="rId2" cstate="print"/>
          <a:srcRect l="61023" t="44593" r="30249" b="52060"/>
          <a:stretch>
            <a:fillRect/>
          </a:stretch>
        </p:blipFill>
        <p:spPr>
          <a:xfrm>
            <a:off x="4929190" y="3000372"/>
            <a:ext cx="1785950" cy="928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ge 7" descr="ق2 فضاء الرياضيات 113.JPG"/>
          <p:cNvPicPr>
            <a:picLocks noChangeAspect="1"/>
          </p:cNvPicPr>
          <p:nvPr/>
        </p:nvPicPr>
        <p:blipFill>
          <a:blip r:embed="rId2" cstate="print"/>
          <a:srcRect l="61023" t="44593" r="30249" b="52060"/>
          <a:stretch>
            <a:fillRect/>
          </a:stretch>
        </p:blipFill>
        <p:spPr>
          <a:xfrm>
            <a:off x="428596" y="3000372"/>
            <a:ext cx="1785950" cy="928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 8" descr="ق2 فضاء الرياضيات 113.JPG"/>
          <p:cNvPicPr>
            <a:picLocks noChangeAspect="1"/>
          </p:cNvPicPr>
          <p:nvPr/>
        </p:nvPicPr>
        <p:blipFill>
          <a:blip r:embed="rId2" cstate="print"/>
          <a:srcRect l="61023" t="44593" r="30249" b="52060"/>
          <a:stretch>
            <a:fillRect/>
          </a:stretch>
        </p:blipFill>
        <p:spPr>
          <a:xfrm>
            <a:off x="642910" y="5857892"/>
            <a:ext cx="1785950" cy="928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4.JPG"/>
          <p:cNvPicPr>
            <a:picLocks noChangeAspect="1"/>
          </p:cNvPicPr>
          <p:nvPr/>
        </p:nvPicPr>
        <p:blipFill>
          <a:blip r:embed="rId2" cstate="print"/>
          <a:srcRect l="7486" t="6272" r="4558" b="502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357686" y="4143380"/>
            <a:ext cx="1643074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86050" y="4143380"/>
            <a:ext cx="1643074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14612" y="4000504"/>
            <a:ext cx="3357586" cy="1214446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286248" y="5715016"/>
            <a:ext cx="1643074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714612" y="5715016"/>
            <a:ext cx="1643074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643174" y="5572140"/>
            <a:ext cx="3357586" cy="1214446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14.JPG"/>
          <p:cNvPicPr>
            <a:picLocks noChangeAspect="1"/>
          </p:cNvPicPr>
          <p:nvPr/>
        </p:nvPicPr>
        <p:blipFill>
          <a:blip r:embed="rId2" cstate="print"/>
          <a:srcRect l="11696" t="50869" r="4090" b="158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143240" y="2500306"/>
            <a:ext cx="1571636" cy="571504"/>
          </a:xfrm>
          <a:prstGeom prst="roundRect">
            <a:avLst/>
          </a:prstGeom>
          <a:solidFill>
            <a:srgbClr val="00B0F0">
              <a:alpha val="70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072066" y="5000636"/>
            <a:ext cx="1571636" cy="571504"/>
          </a:xfrm>
          <a:prstGeom prst="roundRect">
            <a:avLst/>
          </a:prstGeom>
          <a:solidFill>
            <a:srgbClr val="FFFF00">
              <a:alpha val="70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5214950"/>
            <a:ext cx="1571636" cy="5715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</Words>
  <Application>Microsoft Office PowerPoint</Application>
  <PresentationFormat>Affichage à l'écran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Unicornis</cp:lastModifiedBy>
  <cp:revision>9</cp:revision>
  <dcterms:created xsi:type="dcterms:W3CDTF">2010-05-16T22:49:06Z</dcterms:created>
  <dcterms:modified xsi:type="dcterms:W3CDTF">2010-05-16T23:18:40Z</dcterms:modified>
</cp:coreProperties>
</file>