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3" r:id="rId10"/>
    <p:sldId id="270" r:id="rId11"/>
    <p:sldId id="267" r:id="rId12"/>
    <p:sldId id="269" r:id="rId13"/>
    <p:sldId id="266" r:id="rId14"/>
    <p:sldId id="271" r:id="rId15"/>
    <p:sldId id="274" r:id="rId16"/>
    <p:sldId id="268" r:id="rId17"/>
    <p:sldId id="275" r:id="rId18"/>
    <p:sldId id="272" r:id="rId19"/>
    <p:sldId id="279" r:id="rId20"/>
    <p:sldId id="280" r:id="rId21"/>
    <p:sldId id="276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5EBA5-5C5E-4A5F-A057-1446C15A68B1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7FF69-09E6-4D3E-8721-E9EC1E2167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7FF69-09E6-4D3E-8721-E9EC1E2167F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3AC4-9C07-4C34-8A7E-DD1017C6D7BB}" type="datetimeFigureOut">
              <a:rPr lang="fr-FR" smtClean="0"/>
              <a:pPr/>
              <a:t>07/05/2010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DFA8-D762-4828-A255-96D68D53FA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استثمر ما تعلمته  21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043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-24"/>
            <a:ext cx="4429124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715304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858048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858048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00760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58048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6" name="Plus 25"/>
          <p:cNvSpPr/>
          <p:nvPr/>
        </p:nvSpPr>
        <p:spPr>
          <a:xfrm>
            <a:off x="4929190" y="285728"/>
            <a:ext cx="785818" cy="71438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715008" y="71414"/>
            <a:ext cx="1143008" cy="1071570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01065 C -0.01441 -0.12361 0.00347 -0.2574 -0.00451 -0.36736 C -0.01215 -0.47754 -0.05659 -0.59676 -0.07778 -0.65162 C -0.09913 -0.70602 -0.11528 -0.70139 -0.13125 -0.69629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35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2" grpId="0"/>
      <p:bldP spid="22" grpId="1"/>
      <p:bldP spid="15" grpId="0"/>
      <p:bldP spid="15" grpId="1"/>
      <p:bldP spid="16" grpId="0"/>
      <p:bldP spid="16" grpId="1"/>
      <p:bldP spid="18" grpId="0"/>
      <p:bldP spid="18" grpId="1"/>
      <p:bldP spid="18" grpId="2"/>
      <p:bldP spid="27" grpId="0" animBg="1"/>
      <p:bldP spid="36" grpId="0" animBg="1"/>
      <p:bldP spid="36" grpId="1" animBg="1"/>
      <p:bldP spid="36" grpId="2" animBg="1"/>
      <p:bldP spid="12" grpId="0"/>
      <p:bldP spid="12" grpId="1"/>
      <p:bldP spid="12" grpId="2"/>
      <p:bldP spid="12" grpId="3"/>
      <p:bldP spid="13" grpId="0"/>
      <p:bldP spid="21" grpId="0"/>
      <p:bldP spid="26" grpId="0" animBg="1"/>
      <p:bldP spid="26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26629" t="36226" r="61729" b="54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715304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58048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214291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715140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58048" y="492919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929354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6" name="Plus 25"/>
          <p:cNvSpPr/>
          <p:nvPr/>
        </p:nvSpPr>
        <p:spPr>
          <a:xfrm>
            <a:off x="5500694" y="0"/>
            <a:ext cx="785818" cy="71438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357950" y="0"/>
            <a:ext cx="928694" cy="857232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7150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4857752" y="-24"/>
            <a:ext cx="928694" cy="857232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857884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" name="Plus 31"/>
          <p:cNvSpPr/>
          <p:nvPr/>
        </p:nvSpPr>
        <p:spPr>
          <a:xfrm>
            <a:off x="4071934" y="152400"/>
            <a:ext cx="785818" cy="71438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786478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2.59259E-6 C -0.02101 -0.14051 -0.04601 -0.28125 -0.03524 -0.38287 C -0.02448 -0.48472 0.07292 -0.55162 0.06858 -0.61088 C 0.06424 -0.66967 0.00191 -0.7037 -0.06042 -0.7375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132 -0.06944 -0.08246 -0.13866 -0.10173 -0.20694 C -0.121 -0.27523 -0.12274 -0.35324 -0.11562 -0.40949 C -0.1085 -0.46528 -0.0618 -0.50694 -0.05868 -0.54259 C -0.05555 -0.57824 -0.08489 -0.58958 -0.0967 -0.62292 C -0.1085 -0.65625 -0.11892 -0.69954 -0.12934 -0.74259 " pathEditMode="relative" ptsTypes="aaaaaA">
                                      <p:cBhvr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2" grpId="0"/>
      <p:bldP spid="22" grpId="2"/>
      <p:bldP spid="15" grpId="0"/>
      <p:bldP spid="15" grpId="1"/>
      <p:bldP spid="16" grpId="0"/>
      <p:bldP spid="16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  <p:bldP spid="12" grpId="0"/>
      <p:bldP spid="12" grpId="1"/>
      <p:bldP spid="12" grpId="2"/>
      <p:bldP spid="12" grpId="3"/>
      <p:bldP spid="21" grpId="0"/>
      <p:bldP spid="21" grpId="1"/>
      <p:bldP spid="24" grpId="0"/>
      <p:bldP spid="24" grpId="2"/>
      <p:bldP spid="24" grpId="4"/>
      <p:bldP spid="24" grpId="6"/>
      <p:bldP spid="24" grpId="7"/>
      <p:bldP spid="26" grpId="0" animBg="1"/>
      <p:bldP spid="26" grpId="1" animBg="1"/>
      <p:bldP spid="14" grpId="0" animBg="1"/>
      <p:bldP spid="28" grpId="0"/>
      <p:bldP spid="28" grpId="1"/>
      <p:bldP spid="29" grpId="0" animBg="1"/>
      <p:bldP spid="31" grpId="0"/>
      <p:bldP spid="31" grpId="1"/>
      <p:bldP spid="31" grpId="2"/>
      <p:bldP spid="32" grpId="0" animBg="1"/>
      <p:bldP spid="32" grpId="1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43434" t="36226" r="44668" b="54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715304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786610" y="485776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214291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7150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86478" y="492919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2" grpId="0"/>
      <p:bldP spid="15" grpId="0"/>
      <p:bldP spid="15" grpId="1"/>
      <p:bldP spid="16" grpId="0"/>
      <p:bldP spid="16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  <p:bldP spid="28" grpId="0"/>
      <p:bldP spid="28" grpId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59959" t="36226" r="28363" b="54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858048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858048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58048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072198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6" name="Plus 25"/>
          <p:cNvSpPr/>
          <p:nvPr/>
        </p:nvSpPr>
        <p:spPr>
          <a:xfrm>
            <a:off x="5500694" y="0"/>
            <a:ext cx="785818" cy="71438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357950" y="0"/>
            <a:ext cx="928694" cy="857232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7150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9" name="Ellipse 28"/>
          <p:cNvSpPr/>
          <p:nvPr/>
        </p:nvSpPr>
        <p:spPr>
          <a:xfrm>
            <a:off x="4857752" y="-24"/>
            <a:ext cx="928694" cy="857232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85788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32" name="Plus 31"/>
          <p:cNvSpPr/>
          <p:nvPr/>
        </p:nvSpPr>
        <p:spPr>
          <a:xfrm>
            <a:off x="4071934" y="152400"/>
            <a:ext cx="785818" cy="71438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000792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2.59259E-6 C -0.02101 -0.14051 -0.04601 -0.28125 -0.03524 -0.38287 C -0.02448 -0.48472 0.07292 -0.55162 0.06858 -0.61088 C 0.06424 -0.66967 0.00191 -0.7037 -0.06042 -0.7375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86 -0.15255 -0.06754 -0.3051 -0.06337 -0.39537 C -0.0592 -0.48565 0.02031 -0.5007 0.025 -0.54213 C 0.02968 -0.58357 -0.00834 -0.60996 -0.03507 -0.64445 C -0.06181 -0.67894 -0.09844 -0.71389 -0.13507 -0.74885 " pathEditMode="relative" ptsTypes="aaaaA"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2" grpId="0"/>
      <p:bldP spid="22" grpId="1"/>
      <p:bldP spid="22" grpId="2"/>
      <p:bldP spid="15" grpId="0"/>
      <p:bldP spid="15" grpId="1"/>
      <p:bldP spid="16" grpId="0"/>
      <p:bldP spid="16" grpId="1"/>
      <p:bldP spid="18" grpId="0"/>
      <p:bldP spid="18" grpId="1"/>
      <p:bldP spid="18" grpId="2"/>
      <p:bldP spid="18" grpId="3"/>
      <p:bldP spid="27" grpId="0" animBg="1"/>
      <p:bldP spid="36" grpId="0" animBg="1"/>
      <p:bldP spid="36" grpId="1" animBg="1"/>
      <p:bldP spid="36" grpId="2" animBg="1"/>
      <p:bldP spid="36" grpId="3" animBg="1"/>
      <p:bldP spid="12" grpId="0"/>
      <p:bldP spid="12" grpId="2"/>
      <p:bldP spid="12" grpId="3"/>
      <p:bldP spid="12" grpId="4"/>
      <p:bldP spid="21" grpId="0"/>
      <p:bldP spid="21" grpId="1"/>
      <p:bldP spid="24" grpId="0"/>
      <p:bldP spid="24" grpId="1"/>
      <p:bldP spid="24" grpId="2"/>
      <p:bldP spid="24" grpId="3"/>
      <p:bldP spid="24" grpId="4"/>
      <p:bldP spid="26" grpId="0" animBg="1"/>
      <p:bldP spid="26" grpId="1" animBg="1"/>
      <p:bldP spid="14" grpId="0" animBg="1"/>
      <p:bldP spid="28" grpId="2"/>
      <p:bldP spid="28" grpId="3"/>
      <p:bldP spid="29" grpId="0" animBg="1"/>
      <p:bldP spid="31" grpId="0"/>
      <p:bldP spid="31" grpId="1"/>
      <p:bldP spid="31" grpId="2"/>
      <p:bldP spid="32" grpId="0" animBg="1"/>
      <p:bldP spid="32" grpId="1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13394" t="47735" r="8782" b="384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47442" t="52497" r="29454" b="389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كيس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1142984"/>
            <a:ext cx="1142975" cy="1936505"/>
          </a:xfrm>
          <a:prstGeom prst="rect">
            <a:avLst/>
          </a:prstGeom>
        </p:spPr>
      </p:pic>
      <p:pic>
        <p:nvPicPr>
          <p:cNvPr id="11" name="Image 10" descr="BAANCE 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2143116"/>
            <a:ext cx="1285884" cy="1238258"/>
          </a:xfrm>
          <a:prstGeom prst="rect">
            <a:avLst/>
          </a:prstGeom>
        </p:spPr>
      </p:pic>
      <p:pic>
        <p:nvPicPr>
          <p:cNvPr id="8" name="Image 7" descr="BAANCE 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1643050"/>
            <a:ext cx="1380052" cy="2565482"/>
          </a:xfrm>
          <a:prstGeom prst="rect">
            <a:avLst/>
          </a:prstGeom>
        </p:spPr>
      </p:pic>
      <p:pic>
        <p:nvPicPr>
          <p:cNvPr id="7" name="Image 6" descr="BAANCE 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928934"/>
            <a:ext cx="2587598" cy="2063379"/>
          </a:xfrm>
          <a:prstGeom prst="rect">
            <a:avLst/>
          </a:prstGeom>
        </p:spPr>
      </p:pic>
      <p:pic>
        <p:nvPicPr>
          <p:cNvPr id="6" name="Image 5" descr="BAANCE 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786058"/>
            <a:ext cx="2587598" cy="2063379"/>
          </a:xfrm>
          <a:prstGeom prst="rect">
            <a:avLst/>
          </a:prstGeom>
        </p:spPr>
      </p:pic>
      <p:pic>
        <p:nvPicPr>
          <p:cNvPr id="14" name="Image 13" descr="BAANCE 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2393">
            <a:off x="4661410" y="2588097"/>
            <a:ext cx="573263" cy="2301326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5" name="Image 4" descr="BAANCE 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4065956"/>
            <a:ext cx="6842734" cy="279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3 -0.27987 C -0.37517 -0.28704 -0.3019 -0.29422 -0.22673 -0.27987 C -0.15156 -0.26552 -0.03454 -0.23982 0.0033 -0.19329 C 0.04115 -0.14677 0.02049 -0.07339 -2.22222E-6 -6.2963E-6 " pathEditMode="relative" ptsTypes="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27 -0.17709 C -0.23125 -0.1838 -0.21406 -0.19051 -0.17934 -0.17709 C -0.14462 -0.16366 -0.06945 -0.12593 -0.03959 -0.09653 C -0.00972 -0.06736 -0.00486 -0.03357 1.73472E-18 2.96296E-6 " pathEditMode="relative" ptsTypes="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C -5.55556E-7 -2.96296E-6 -0.00503 0.04514 -0.0099 0.090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4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087 -0.04144 -0.00156 -0.08287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087 -0.04144 -0.00156 -0.08287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C -2.22222E-6 -4.44444E-6 -2.22222E-6 0.03102 -2.22222E-6 0.06204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9144000" cy="1928802"/>
          </a:xfrm>
          <a:solidFill>
            <a:srgbClr val="FFFF00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3" cstate="print"/>
          <a:srcRect l="21875" t="18515" r="10937" b="70235"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</p:spPr>
      </p:pic>
      <p:pic>
        <p:nvPicPr>
          <p:cNvPr id="5" name="Image 4" descr="معلم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225449"/>
            <a:ext cx="928662" cy="1632551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1214414" y="5500702"/>
            <a:ext cx="55721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1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4414" y="5500702"/>
            <a:ext cx="55721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2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5500702"/>
            <a:ext cx="55721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3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414" y="5500702"/>
            <a:ext cx="55721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4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14" y="5500702"/>
            <a:ext cx="55721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5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414" y="5500702"/>
            <a:ext cx="55721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6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4414" y="5500702"/>
            <a:ext cx="55721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بيض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1428736"/>
            <a:ext cx="714380" cy="1381626"/>
          </a:xfrm>
          <a:prstGeom prst="rect">
            <a:avLst/>
          </a:prstGeom>
        </p:spPr>
      </p:pic>
      <p:pic>
        <p:nvPicPr>
          <p:cNvPr id="13" name="Image 12" descr="كيس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1778247"/>
            <a:ext cx="1142975" cy="1936505"/>
          </a:xfrm>
          <a:prstGeom prst="rect">
            <a:avLst/>
          </a:prstGeom>
        </p:spPr>
      </p:pic>
      <p:pic>
        <p:nvPicPr>
          <p:cNvPr id="11" name="Image 10" descr="BAANCE 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1785926"/>
            <a:ext cx="1285884" cy="1238258"/>
          </a:xfrm>
          <a:prstGeom prst="rect">
            <a:avLst/>
          </a:prstGeom>
        </p:spPr>
      </p:pic>
      <p:pic>
        <p:nvPicPr>
          <p:cNvPr id="8" name="Image 7" descr="BAANCE 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1643050"/>
            <a:ext cx="1380052" cy="2565482"/>
          </a:xfrm>
          <a:prstGeom prst="rect">
            <a:avLst/>
          </a:prstGeom>
        </p:spPr>
      </p:pic>
      <p:pic>
        <p:nvPicPr>
          <p:cNvPr id="7" name="Image 6" descr="BAANCE 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571744"/>
            <a:ext cx="2587598" cy="2063379"/>
          </a:xfrm>
          <a:prstGeom prst="rect">
            <a:avLst/>
          </a:prstGeom>
        </p:spPr>
      </p:pic>
      <p:pic>
        <p:nvPicPr>
          <p:cNvPr id="6" name="Image 5" descr="BAANCE 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3365885"/>
            <a:ext cx="2587598" cy="2063379"/>
          </a:xfrm>
          <a:prstGeom prst="rect">
            <a:avLst/>
          </a:prstGeom>
        </p:spPr>
      </p:pic>
      <p:pic>
        <p:nvPicPr>
          <p:cNvPr id="14" name="Image 13" descr="BAANCE 5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85739">
            <a:off x="4661410" y="2588097"/>
            <a:ext cx="573263" cy="2301326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5" name="Image 4" descr="BAANCE 3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4065956"/>
            <a:ext cx="6842734" cy="279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719 -0.15417 C -0.62031 -0.14607 -0.52326 -0.13797 -0.43958 -0.14028 C -0.3559 -0.1426 -0.28872 -0.19121 -0.21562 -0.16783 C -0.14219 -0.14445 -0.07118 -0.07223 8.67362E-19 2.22222E-6 " pathEditMode="relative" ptsTypes="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 -0.02662 0 -0.05301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 -0.02662 0 -0.05301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2.96296E-6 C 0.00122 0.00023 -0.0033 0.04491 -0.00764 0.09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4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086 0.03102 -0.00173 0.06203 " pathEditMode="relative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086 0.03102 -0.00173 0.06203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13394" t="47735" r="8782" b="384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214282" y="1071546"/>
            <a:ext cx="3929090" cy="20717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13394" t="62875" r="10308" b="122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13394" t="62875" r="10308" b="14306"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01983"/>
            <a:ext cx="7772400" cy="1470025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r"/>
            <a:r>
              <a:rPr lang="ar-MA" b="1" dirty="0" smtClean="0"/>
              <a:t>القاعدة:     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كرة صغيرة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3471864"/>
            <a:ext cx="500066" cy="822689"/>
          </a:xfrm>
          <a:prstGeom prst="rect">
            <a:avLst/>
          </a:prstGeom>
        </p:spPr>
      </p:pic>
      <p:sp>
        <p:nvSpPr>
          <p:cNvPr id="6" name="Égal 5"/>
          <p:cNvSpPr/>
          <p:nvPr/>
        </p:nvSpPr>
        <p:spPr>
          <a:xfrm>
            <a:off x="1857356" y="3614740"/>
            <a:ext cx="1000132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3186112"/>
            <a:ext cx="819986" cy="571505"/>
          </a:xfrm>
          <a:prstGeom prst="rect">
            <a:avLst/>
          </a:prstGeom>
        </p:spPr>
      </p:pic>
      <p:pic>
        <p:nvPicPr>
          <p:cNvPr id="8" name="Image 7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3900491"/>
            <a:ext cx="819986" cy="57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2 -0.07593 0.0184 -0.15163 0.00868 -0.22292 C -0.00104 -0.29422 -0.02986 -0.36088 -0.05868 -0.42755 " pathEditMode="relative" ptsTypes="a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2 -0.07593 0.0184 -0.15163 0.00868 -0.22292 C -0.00104 -0.29422 -0.02986 -0.36088 -0.05868 -0.42755 " pathEditMode="relative" ptsTypes="a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2 -0.07593 0.0184 -0.15163 0.00868 -0.22292 C -0.00104 -0.29422 -0.02986 -0.36088 -0.05868 -0.42755 " pathEditMode="relative" ptsTypes="a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2 -0.07593 0.0184 -0.15163 0.00868 -0.22292 C -0.00104 -0.29422 -0.02986 -0.36088 -0.05868 -0.42755 " pathEditMode="relative" ptsTypes="a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2 -0.07593 0.0184 -0.15163 0.00868 -0.22292 C -0.00104 -0.29422 -0.02986 -0.36088 -0.05868 -0.42755 " pathEditMode="relative" ptsTypes="a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2" y="-24"/>
            <a:ext cx="8929750" cy="1470025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r"/>
            <a:r>
              <a:rPr lang="ar-MA" b="1" dirty="0" smtClean="0"/>
              <a:t>القاعدة:      </a:t>
            </a:r>
            <a:endParaRPr lang="fr-FR" b="1" dirty="0"/>
          </a:p>
        </p:txBody>
      </p:sp>
      <p:pic>
        <p:nvPicPr>
          <p:cNvPr id="12" name="Image 11" descr="علبة صغير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694338"/>
            <a:ext cx="928694" cy="662960"/>
          </a:xfrm>
          <a:prstGeom prst="rect">
            <a:avLst/>
          </a:prstGeom>
        </p:spPr>
      </p:pic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3" cstate="print"/>
          <a:srcRect l="13394" t="67866" r="62167" b="23339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pic>
        <p:nvPicPr>
          <p:cNvPr id="5" name="Image 4" descr="كر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582" y="369857"/>
            <a:ext cx="500066" cy="822689"/>
          </a:xfrm>
          <a:prstGeom prst="rect">
            <a:avLst/>
          </a:prstGeom>
        </p:spPr>
      </p:pic>
      <p:sp>
        <p:nvSpPr>
          <p:cNvPr id="6" name="Égal 5"/>
          <p:cNvSpPr/>
          <p:nvPr/>
        </p:nvSpPr>
        <p:spPr>
          <a:xfrm>
            <a:off x="1171524" y="512733"/>
            <a:ext cx="1000132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 descr="علبة صغير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846" y="84105"/>
            <a:ext cx="819986" cy="571505"/>
          </a:xfrm>
          <a:prstGeom prst="rect">
            <a:avLst/>
          </a:prstGeom>
        </p:spPr>
      </p:pic>
      <p:pic>
        <p:nvPicPr>
          <p:cNvPr id="8" name="Image 7" descr="علبة صغير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846" y="798484"/>
            <a:ext cx="1043022" cy="571505"/>
          </a:xfrm>
          <a:prstGeom prst="rect">
            <a:avLst/>
          </a:prstGeom>
        </p:spPr>
      </p:pic>
      <p:pic>
        <p:nvPicPr>
          <p:cNvPr id="9" name="Image 8" descr="كر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9" y="335593"/>
            <a:ext cx="872740" cy="1136287"/>
          </a:xfrm>
          <a:prstGeom prst="rect">
            <a:avLst/>
          </a:prstGeom>
        </p:spPr>
      </p:pic>
      <p:pic>
        <p:nvPicPr>
          <p:cNvPr id="10" name="Image 9" descr="علبة صغير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0"/>
            <a:ext cx="928694" cy="662960"/>
          </a:xfrm>
          <a:prstGeom prst="rect">
            <a:avLst/>
          </a:prstGeom>
        </p:spPr>
      </p:pic>
      <p:pic>
        <p:nvPicPr>
          <p:cNvPr id="11" name="Image 10" descr="علبة صغير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0"/>
            <a:ext cx="928694" cy="66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0.04635 0.10046 0.09305 0.20115 0.11736 0.2581 C 0.14166 0.31481 0.14392 0.32801 0.14635 0.3414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4.44444E-6 C 9.16667E-6 -4.44444E-6 -0.00347 0.20787 -0.00677 0.41598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C 0.03819 0.05556 0.07708 0.11134 0.08628 0.15116 C 0.09566 0.19097 0.06128 0.21412 0.05729 0.23889 C 0.0533 0.26366 0.05781 0.28171 0.06302 0.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13394" t="77612" r="60379" b="14306"/>
          <a:stretch>
            <a:fillRect/>
          </a:stretch>
        </p:blipFill>
        <p:spPr bwMode="auto">
          <a:xfrm>
            <a:off x="0" y="1357298"/>
            <a:ext cx="9144000" cy="550072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2" y="-24"/>
            <a:ext cx="9144032" cy="1470025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r"/>
            <a:r>
              <a:rPr lang="ar-MA" b="1" dirty="0" smtClean="0"/>
              <a:t>القاعدة:      </a:t>
            </a:r>
            <a:endParaRPr lang="fr-FR" b="1" dirty="0"/>
          </a:p>
        </p:txBody>
      </p:sp>
      <p:pic>
        <p:nvPicPr>
          <p:cNvPr id="5" name="Image 4" descr="كرة صغيرة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582" y="369857"/>
            <a:ext cx="500066" cy="822689"/>
          </a:xfrm>
          <a:prstGeom prst="rect">
            <a:avLst/>
          </a:prstGeom>
        </p:spPr>
      </p:pic>
      <p:sp>
        <p:nvSpPr>
          <p:cNvPr id="6" name="Égal 5"/>
          <p:cNvSpPr/>
          <p:nvPr/>
        </p:nvSpPr>
        <p:spPr>
          <a:xfrm>
            <a:off x="1171524" y="512733"/>
            <a:ext cx="1000132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846" y="84105"/>
            <a:ext cx="819986" cy="571505"/>
          </a:xfrm>
          <a:prstGeom prst="rect">
            <a:avLst/>
          </a:prstGeom>
        </p:spPr>
      </p:pic>
      <p:pic>
        <p:nvPicPr>
          <p:cNvPr id="8" name="Image 7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846" y="798484"/>
            <a:ext cx="819986" cy="571505"/>
          </a:xfrm>
          <a:prstGeom prst="rect">
            <a:avLst/>
          </a:prstGeom>
        </p:spPr>
      </p:pic>
      <p:pic>
        <p:nvPicPr>
          <p:cNvPr id="9" name="Image 8" descr="كرة صغيرة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28604"/>
            <a:ext cx="533684" cy="877996"/>
          </a:xfrm>
          <a:prstGeom prst="rect">
            <a:avLst/>
          </a:prstGeom>
        </p:spPr>
      </p:pic>
      <p:pic>
        <p:nvPicPr>
          <p:cNvPr id="10" name="Image 9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0"/>
            <a:ext cx="1001536" cy="714355"/>
          </a:xfrm>
          <a:prstGeom prst="rect">
            <a:avLst/>
          </a:prstGeom>
        </p:spPr>
      </p:pic>
      <p:pic>
        <p:nvPicPr>
          <p:cNvPr id="11" name="Image 10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785794"/>
            <a:ext cx="1071570" cy="6869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00694" y="3143248"/>
            <a:ext cx="1714512" cy="78581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848360" y="2500306"/>
            <a:ext cx="1152532" cy="7858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C 0.01875 0.06181 0.03767 0.12385 0.05347 0.17477 C 0.06927 0.2257 0.08108 0.26736 0.09479 0.30579 C 0.10851 0.34422 0.12222 0.37431 0.13611 0.40463 " pathEditMode="relative" ptsTypes="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3733 0.07847 -0.07448 0.15694 -0.07934 0.22546 C -0.0842 0.29398 -0.03976 0.36944 -0.02934 0.41157 C -0.01893 0.4537 -0.01806 0.46597 -0.01719 0.47824 " pathEditMode="relative" ptsTypes="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50947" t="77850" r="25806" b="14306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2" y="-24"/>
            <a:ext cx="9144032" cy="1470025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r"/>
            <a:r>
              <a:rPr lang="ar-MA" b="1" dirty="0" smtClean="0"/>
              <a:t>القاعدة:      </a:t>
            </a:r>
            <a:endParaRPr lang="fr-FR" b="1" dirty="0"/>
          </a:p>
        </p:txBody>
      </p:sp>
      <p:pic>
        <p:nvPicPr>
          <p:cNvPr id="5" name="Image 4" descr="كرة صغيرة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582" y="181769"/>
            <a:ext cx="614394" cy="1010777"/>
          </a:xfrm>
          <a:prstGeom prst="rect">
            <a:avLst/>
          </a:prstGeom>
        </p:spPr>
      </p:pic>
      <p:sp>
        <p:nvSpPr>
          <p:cNvPr id="6" name="Égal 5"/>
          <p:cNvSpPr/>
          <p:nvPr/>
        </p:nvSpPr>
        <p:spPr>
          <a:xfrm>
            <a:off x="1171524" y="512733"/>
            <a:ext cx="1000132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846" y="84105"/>
            <a:ext cx="819986" cy="571505"/>
          </a:xfrm>
          <a:prstGeom prst="rect">
            <a:avLst/>
          </a:prstGeom>
        </p:spPr>
      </p:pic>
      <p:pic>
        <p:nvPicPr>
          <p:cNvPr id="8" name="Image 7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846" y="798484"/>
            <a:ext cx="819986" cy="571505"/>
          </a:xfrm>
          <a:prstGeom prst="rect">
            <a:avLst/>
          </a:prstGeom>
        </p:spPr>
      </p:pic>
      <p:pic>
        <p:nvPicPr>
          <p:cNvPr id="9" name="Image 8" descr="كرة صغيرة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14290"/>
            <a:ext cx="571504" cy="940216"/>
          </a:xfrm>
          <a:prstGeom prst="rect">
            <a:avLst/>
          </a:prstGeom>
        </p:spPr>
      </p:pic>
      <p:pic>
        <p:nvPicPr>
          <p:cNvPr id="10" name="Image 9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"/>
            <a:ext cx="1071570" cy="764308"/>
          </a:xfrm>
          <a:prstGeom prst="rect">
            <a:avLst/>
          </a:prstGeom>
        </p:spPr>
      </p:pic>
      <p:pic>
        <p:nvPicPr>
          <p:cNvPr id="11" name="Image 10" descr="علبة صغيرة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785794"/>
            <a:ext cx="1071570" cy="6869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6200000">
            <a:off x="5857884" y="1928802"/>
            <a:ext cx="1357322" cy="92869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rot="16200000">
            <a:off x="6867005" y="1794914"/>
            <a:ext cx="1196471" cy="107157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18519E-6 C 0.06527 0.06365 0.13055 0.12731 0.16041 0.17476 C 0.19027 0.22222 0.18472 0.2537 0.17933 0.28518 " pathEditMode="relative" ptsTypes="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C 0.08004 0.04977 0.16007 0.09953 0.20868 0.1493 C 0.2573 0.19907 0.27431 0.24884 0.29132 0.29884 " pathEditMode="relative" ptsTypes="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577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9144000" cy="1928802"/>
          </a:xfrm>
          <a:solidFill>
            <a:srgbClr val="FFFF00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معلم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8802"/>
            <a:ext cx="1785950" cy="3139630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  <p:pic>
        <p:nvPicPr>
          <p:cNvPr id="6" name="Image 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571736" y="-24"/>
            <a:ext cx="710556" cy="1246632"/>
          </a:xfrm>
          <a:prstGeom prst="rect">
            <a:avLst/>
          </a:prstGeom>
        </p:spPr>
      </p:pic>
      <p:pic>
        <p:nvPicPr>
          <p:cNvPr id="7" name="Image 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-24"/>
            <a:ext cx="1996440" cy="1246632"/>
          </a:xfrm>
          <a:prstGeom prst="rect">
            <a:avLst/>
          </a:prstGeom>
        </p:spPr>
      </p:pic>
      <p:pic>
        <p:nvPicPr>
          <p:cNvPr id="8" name="Image 7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0"/>
            <a:ext cx="1996440" cy="1246632"/>
          </a:xfrm>
          <a:prstGeom prst="rect">
            <a:avLst/>
          </a:prstGeom>
        </p:spPr>
      </p:pic>
      <p:pic>
        <p:nvPicPr>
          <p:cNvPr id="9" name="Image 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7560" y="0"/>
            <a:ext cx="1996440" cy="1246632"/>
          </a:xfrm>
          <a:prstGeom prst="rect">
            <a:avLst/>
          </a:prstGeom>
        </p:spPr>
      </p:pic>
      <p:pic>
        <p:nvPicPr>
          <p:cNvPr id="10" name="Image 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1253650"/>
            <a:ext cx="710556" cy="1246632"/>
          </a:xfrm>
          <a:prstGeom prst="rect">
            <a:avLst/>
          </a:prstGeom>
        </p:spPr>
      </p:pic>
      <p:pic>
        <p:nvPicPr>
          <p:cNvPr id="11" name="Image 1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1253650"/>
            <a:ext cx="1996440" cy="1246632"/>
          </a:xfrm>
          <a:prstGeom prst="rect">
            <a:avLst/>
          </a:prstGeom>
        </p:spPr>
      </p:pic>
      <p:pic>
        <p:nvPicPr>
          <p:cNvPr id="12" name="Image 11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1253674"/>
            <a:ext cx="1996440" cy="1246632"/>
          </a:xfrm>
          <a:prstGeom prst="rect">
            <a:avLst/>
          </a:prstGeom>
        </p:spPr>
      </p:pic>
      <p:pic>
        <p:nvPicPr>
          <p:cNvPr id="13" name="Image 12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1253674"/>
            <a:ext cx="1996440" cy="1246632"/>
          </a:xfrm>
          <a:prstGeom prst="rect">
            <a:avLst/>
          </a:prstGeom>
        </p:spPr>
      </p:pic>
      <p:pic>
        <p:nvPicPr>
          <p:cNvPr id="14" name="Image 1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2610972"/>
            <a:ext cx="710556" cy="1246632"/>
          </a:xfrm>
          <a:prstGeom prst="rect">
            <a:avLst/>
          </a:prstGeom>
        </p:spPr>
      </p:pic>
      <p:pic>
        <p:nvPicPr>
          <p:cNvPr id="15" name="Image 1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2610972"/>
            <a:ext cx="1996440" cy="1246632"/>
          </a:xfrm>
          <a:prstGeom prst="rect">
            <a:avLst/>
          </a:prstGeom>
        </p:spPr>
      </p:pic>
      <p:pic>
        <p:nvPicPr>
          <p:cNvPr id="16" name="Image 1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2610996"/>
            <a:ext cx="1996440" cy="1246632"/>
          </a:xfrm>
          <a:prstGeom prst="rect">
            <a:avLst/>
          </a:prstGeom>
        </p:spPr>
      </p:pic>
      <p:pic>
        <p:nvPicPr>
          <p:cNvPr id="17" name="Image 1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2610996"/>
            <a:ext cx="1996440" cy="1246632"/>
          </a:xfrm>
          <a:prstGeom prst="rect">
            <a:avLst/>
          </a:prstGeom>
        </p:spPr>
      </p:pic>
      <p:pic>
        <p:nvPicPr>
          <p:cNvPr id="18" name="Image 17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3753980"/>
            <a:ext cx="710556" cy="1246632"/>
          </a:xfrm>
          <a:prstGeom prst="rect">
            <a:avLst/>
          </a:prstGeom>
        </p:spPr>
      </p:pic>
      <p:pic>
        <p:nvPicPr>
          <p:cNvPr id="19" name="Image 1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3753980"/>
            <a:ext cx="1996440" cy="1246632"/>
          </a:xfrm>
          <a:prstGeom prst="rect">
            <a:avLst/>
          </a:prstGeom>
        </p:spPr>
      </p:pic>
      <p:pic>
        <p:nvPicPr>
          <p:cNvPr id="20" name="Image 1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3754004"/>
            <a:ext cx="1996440" cy="1246632"/>
          </a:xfrm>
          <a:prstGeom prst="rect">
            <a:avLst/>
          </a:prstGeom>
        </p:spPr>
      </p:pic>
      <p:pic>
        <p:nvPicPr>
          <p:cNvPr id="21" name="Image 2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3754004"/>
            <a:ext cx="1996440" cy="1246632"/>
          </a:xfrm>
          <a:prstGeom prst="rect">
            <a:avLst/>
          </a:prstGeom>
        </p:spPr>
      </p:pic>
      <p:pic>
        <p:nvPicPr>
          <p:cNvPr id="24" name="Image 2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9"/>
          <a:stretch>
            <a:fillRect/>
          </a:stretch>
        </p:blipFill>
        <p:spPr>
          <a:xfrm>
            <a:off x="5929322" y="5111326"/>
            <a:ext cx="1434460" cy="1246632"/>
          </a:xfrm>
          <a:prstGeom prst="rect">
            <a:avLst/>
          </a:prstGeom>
        </p:spPr>
      </p:pic>
      <p:pic>
        <p:nvPicPr>
          <p:cNvPr id="25" name="Image 2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5111326"/>
            <a:ext cx="1996440" cy="12466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00212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3.88889E-6 4.81481E-6 0.37118 -0.19097 0.74254 -0.38172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33004 -0.18125 0.66025 -0.362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23 C -1.94444E-6 0.00023 0.30191 -0.18148 0.60504 -0.36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26303 -0.18657 0.52639 -0.372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21962 -0.18125 0.43976 -0.362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1882 -0.18125 0.37674 -0.362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0.00023 0.16059 -0.1919 0.32153 -0.38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12136 -0.18657 0.24289 -0.3726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08577 -0.18657 0.17188 -0.372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04254 -0.18125 0.08525 -0.36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577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9144000" cy="1928802"/>
          </a:xfrm>
          <a:solidFill>
            <a:srgbClr val="FFFF00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معلم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8802"/>
            <a:ext cx="1785950" cy="3139630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  <p:pic>
        <p:nvPicPr>
          <p:cNvPr id="6" name="Image 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571736" y="-24"/>
            <a:ext cx="710556" cy="1246632"/>
          </a:xfrm>
          <a:prstGeom prst="rect">
            <a:avLst/>
          </a:prstGeom>
        </p:spPr>
      </p:pic>
      <p:pic>
        <p:nvPicPr>
          <p:cNvPr id="9" name="Image 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7560" y="0"/>
            <a:ext cx="1996440" cy="1246632"/>
          </a:xfrm>
          <a:prstGeom prst="rect">
            <a:avLst/>
          </a:prstGeom>
        </p:spPr>
      </p:pic>
      <p:pic>
        <p:nvPicPr>
          <p:cNvPr id="10" name="Image 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1253650"/>
            <a:ext cx="710556" cy="1246632"/>
          </a:xfrm>
          <a:prstGeom prst="rect">
            <a:avLst/>
          </a:prstGeom>
        </p:spPr>
      </p:pic>
      <p:pic>
        <p:nvPicPr>
          <p:cNvPr id="11" name="Image 1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1253650"/>
            <a:ext cx="1996440" cy="1246632"/>
          </a:xfrm>
          <a:prstGeom prst="rect">
            <a:avLst/>
          </a:prstGeom>
        </p:spPr>
      </p:pic>
      <p:pic>
        <p:nvPicPr>
          <p:cNvPr id="12" name="Image 11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1253674"/>
            <a:ext cx="1996440" cy="1246632"/>
          </a:xfrm>
          <a:prstGeom prst="rect">
            <a:avLst/>
          </a:prstGeom>
        </p:spPr>
      </p:pic>
      <p:pic>
        <p:nvPicPr>
          <p:cNvPr id="13" name="Image 12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1253674"/>
            <a:ext cx="1996440" cy="1246632"/>
          </a:xfrm>
          <a:prstGeom prst="rect">
            <a:avLst/>
          </a:prstGeom>
        </p:spPr>
      </p:pic>
      <p:pic>
        <p:nvPicPr>
          <p:cNvPr id="14" name="Image 1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2610972"/>
            <a:ext cx="710556" cy="1246632"/>
          </a:xfrm>
          <a:prstGeom prst="rect">
            <a:avLst/>
          </a:prstGeom>
        </p:spPr>
      </p:pic>
      <p:pic>
        <p:nvPicPr>
          <p:cNvPr id="15" name="Image 1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2610972"/>
            <a:ext cx="1996440" cy="1246632"/>
          </a:xfrm>
          <a:prstGeom prst="rect">
            <a:avLst/>
          </a:prstGeom>
        </p:spPr>
      </p:pic>
      <p:pic>
        <p:nvPicPr>
          <p:cNvPr id="16" name="Image 1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2610996"/>
            <a:ext cx="1996440" cy="1246632"/>
          </a:xfrm>
          <a:prstGeom prst="rect">
            <a:avLst/>
          </a:prstGeom>
        </p:spPr>
      </p:pic>
      <p:pic>
        <p:nvPicPr>
          <p:cNvPr id="17" name="Image 1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2610996"/>
            <a:ext cx="1996440" cy="1246632"/>
          </a:xfrm>
          <a:prstGeom prst="rect">
            <a:avLst/>
          </a:prstGeom>
        </p:spPr>
      </p:pic>
      <p:pic>
        <p:nvPicPr>
          <p:cNvPr id="18" name="Image 17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3753980"/>
            <a:ext cx="710556" cy="1246632"/>
          </a:xfrm>
          <a:prstGeom prst="rect">
            <a:avLst/>
          </a:prstGeom>
        </p:spPr>
      </p:pic>
      <p:pic>
        <p:nvPicPr>
          <p:cNvPr id="19" name="Image 1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3753980"/>
            <a:ext cx="1996440" cy="1246632"/>
          </a:xfrm>
          <a:prstGeom prst="rect">
            <a:avLst/>
          </a:prstGeom>
        </p:spPr>
      </p:pic>
      <p:pic>
        <p:nvPicPr>
          <p:cNvPr id="20" name="Image 1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3754004"/>
            <a:ext cx="1996440" cy="1246632"/>
          </a:xfrm>
          <a:prstGeom prst="rect">
            <a:avLst/>
          </a:prstGeom>
        </p:spPr>
      </p:pic>
      <p:pic>
        <p:nvPicPr>
          <p:cNvPr id="21" name="Image 2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3754004"/>
            <a:ext cx="1996440" cy="1246632"/>
          </a:xfrm>
          <a:prstGeom prst="rect">
            <a:avLst/>
          </a:prstGeom>
        </p:spPr>
      </p:pic>
      <p:pic>
        <p:nvPicPr>
          <p:cNvPr id="24" name="Image 2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9"/>
          <a:stretch>
            <a:fillRect/>
          </a:stretch>
        </p:blipFill>
        <p:spPr>
          <a:xfrm>
            <a:off x="5929322" y="5111326"/>
            <a:ext cx="1434460" cy="1246632"/>
          </a:xfrm>
          <a:prstGeom prst="rect">
            <a:avLst/>
          </a:prstGeom>
        </p:spPr>
      </p:pic>
      <p:pic>
        <p:nvPicPr>
          <p:cNvPr id="25" name="Image 2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5111326"/>
            <a:ext cx="1996440" cy="12466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00212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29652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6710" y="65244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43768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43" name="Image 42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858" y="71414"/>
            <a:ext cx="1996440" cy="12466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357950" y="7143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15008" y="72385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2066" y="7143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47" name="Image 4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5594" y="-24"/>
            <a:ext cx="1996440" cy="124663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357686" y="64289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14744" y="6524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71802" y="64289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28860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38698 -0.10254 0.77431 -0.2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33768 -0.10254 0.67587 -0.2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23 C 3.05556E-6 0.00023 0.30104 -0.09213 0.60347 -0.18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27466 -0.09722 0.55 -0.1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0.00023 0.23507 -0.09722 0.47119 -0.19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19983 -0.09722 0.40035 -0.1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0.00023 0.16441 -0.10254 0.32952 -0.20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129 -0.09722 0.25851 -0.19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09358 -0.0919 0.18768 -0.183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C -4.44444E-6 -2.59259E-6 0.06216 -0.10254 0.12466 -0.20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577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9144000" cy="1928802"/>
          </a:xfrm>
          <a:solidFill>
            <a:srgbClr val="FFFF00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معلم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8802"/>
            <a:ext cx="1785950" cy="3139630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  <p:pic>
        <p:nvPicPr>
          <p:cNvPr id="6" name="Image 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571736" y="-24"/>
            <a:ext cx="710556" cy="1246632"/>
          </a:xfrm>
          <a:prstGeom prst="rect">
            <a:avLst/>
          </a:prstGeom>
        </p:spPr>
      </p:pic>
      <p:pic>
        <p:nvPicPr>
          <p:cNvPr id="9" name="Image 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7560" y="0"/>
            <a:ext cx="1996440" cy="1246632"/>
          </a:xfrm>
          <a:prstGeom prst="rect">
            <a:avLst/>
          </a:prstGeom>
        </p:spPr>
      </p:pic>
      <p:pic>
        <p:nvPicPr>
          <p:cNvPr id="10" name="Image 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1253650"/>
            <a:ext cx="710556" cy="1246632"/>
          </a:xfrm>
          <a:prstGeom prst="rect">
            <a:avLst/>
          </a:prstGeom>
        </p:spPr>
      </p:pic>
      <p:pic>
        <p:nvPicPr>
          <p:cNvPr id="11" name="Image 1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1253650"/>
            <a:ext cx="1996440" cy="1246632"/>
          </a:xfrm>
          <a:prstGeom prst="rect">
            <a:avLst/>
          </a:prstGeom>
        </p:spPr>
      </p:pic>
      <p:pic>
        <p:nvPicPr>
          <p:cNvPr id="12" name="Image 11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1253674"/>
            <a:ext cx="1996440" cy="1246632"/>
          </a:xfrm>
          <a:prstGeom prst="rect">
            <a:avLst/>
          </a:prstGeom>
        </p:spPr>
      </p:pic>
      <p:pic>
        <p:nvPicPr>
          <p:cNvPr id="13" name="Image 12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1253674"/>
            <a:ext cx="1996440" cy="1246632"/>
          </a:xfrm>
          <a:prstGeom prst="rect">
            <a:avLst/>
          </a:prstGeom>
        </p:spPr>
      </p:pic>
      <p:pic>
        <p:nvPicPr>
          <p:cNvPr id="14" name="Image 1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2610972"/>
            <a:ext cx="710556" cy="1246632"/>
          </a:xfrm>
          <a:prstGeom prst="rect">
            <a:avLst/>
          </a:prstGeom>
        </p:spPr>
      </p:pic>
      <p:pic>
        <p:nvPicPr>
          <p:cNvPr id="15" name="Image 1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2610972"/>
            <a:ext cx="1996440" cy="1246632"/>
          </a:xfrm>
          <a:prstGeom prst="rect">
            <a:avLst/>
          </a:prstGeom>
        </p:spPr>
      </p:pic>
      <p:pic>
        <p:nvPicPr>
          <p:cNvPr id="16" name="Image 1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2610996"/>
            <a:ext cx="1996440" cy="1246632"/>
          </a:xfrm>
          <a:prstGeom prst="rect">
            <a:avLst/>
          </a:prstGeom>
        </p:spPr>
      </p:pic>
      <p:pic>
        <p:nvPicPr>
          <p:cNvPr id="17" name="Image 1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2610996"/>
            <a:ext cx="1996440" cy="1246632"/>
          </a:xfrm>
          <a:prstGeom prst="rect">
            <a:avLst/>
          </a:prstGeom>
        </p:spPr>
      </p:pic>
      <p:pic>
        <p:nvPicPr>
          <p:cNvPr id="18" name="Image 17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3753980"/>
            <a:ext cx="710556" cy="1246632"/>
          </a:xfrm>
          <a:prstGeom prst="rect">
            <a:avLst/>
          </a:prstGeom>
        </p:spPr>
      </p:pic>
      <p:pic>
        <p:nvPicPr>
          <p:cNvPr id="19" name="Image 1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3753980"/>
            <a:ext cx="1996440" cy="1246632"/>
          </a:xfrm>
          <a:prstGeom prst="rect">
            <a:avLst/>
          </a:prstGeom>
        </p:spPr>
      </p:pic>
      <p:pic>
        <p:nvPicPr>
          <p:cNvPr id="20" name="Image 1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3754004"/>
            <a:ext cx="1996440" cy="1246632"/>
          </a:xfrm>
          <a:prstGeom prst="rect">
            <a:avLst/>
          </a:prstGeom>
        </p:spPr>
      </p:pic>
      <p:pic>
        <p:nvPicPr>
          <p:cNvPr id="21" name="Image 2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3754004"/>
            <a:ext cx="1996440" cy="1246632"/>
          </a:xfrm>
          <a:prstGeom prst="rect">
            <a:avLst/>
          </a:prstGeom>
        </p:spPr>
      </p:pic>
      <p:pic>
        <p:nvPicPr>
          <p:cNvPr id="24" name="Image 2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9"/>
          <a:stretch>
            <a:fillRect/>
          </a:stretch>
        </p:blipFill>
        <p:spPr>
          <a:xfrm>
            <a:off x="5929322" y="5111326"/>
            <a:ext cx="1434460" cy="1246632"/>
          </a:xfrm>
          <a:prstGeom prst="rect">
            <a:avLst/>
          </a:prstGeom>
        </p:spPr>
      </p:pic>
      <p:pic>
        <p:nvPicPr>
          <p:cNvPr id="25" name="Image 2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5111326"/>
            <a:ext cx="1996440" cy="12466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00212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29652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6710" y="65244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43768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43" name="Image 42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858" y="71414"/>
            <a:ext cx="1996440" cy="12466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357950" y="7143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15008" y="72385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2066" y="7143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47" name="Image 4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5594" y="-24"/>
            <a:ext cx="1996440" cy="124663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357686" y="64289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14744" y="6524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71802" y="64289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28860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86790" y="31337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943848" y="314327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00906" y="31337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15088" y="320516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72146" y="321468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29204" y="320516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14824" y="313372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71882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28940" y="313372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85998" y="31337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82052" y="17764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39110" y="178595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296168" y="17764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10350" y="18478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67408" y="185736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24466" y="18478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10086" y="177640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67144" y="17859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24202" y="177640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81260" y="17764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577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9144000" cy="1928802"/>
          </a:xfrm>
          <a:solidFill>
            <a:srgbClr val="FFFF00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معلم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8802"/>
            <a:ext cx="1785950" cy="3139630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  <p:pic>
        <p:nvPicPr>
          <p:cNvPr id="6" name="Image 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571736" y="-24"/>
            <a:ext cx="710556" cy="1246632"/>
          </a:xfrm>
          <a:prstGeom prst="rect">
            <a:avLst/>
          </a:prstGeom>
        </p:spPr>
      </p:pic>
      <p:pic>
        <p:nvPicPr>
          <p:cNvPr id="9" name="Image 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7560" y="0"/>
            <a:ext cx="1996440" cy="1246632"/>
          </a:xfrm>
          <a:prstGeom prst="rect">
            <a:avLst/>
          </a:prstGeom>
        </p:spPr>
      </p:pic>
      <p:pic>
        <p:nvPicPr>
          <p:cNvPr id="10" name="Image 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1253650"/>
            <a:ext cx="710556" cy="1246632"/>
          </a:xfrm>
          <a:prstGeom prst="rect">
            <a:avLst/>
          </a:prstGeom>
        </p:spPr>
      </p:pic>
      <p:pic>
        <p:nvPicPr>
          <p:cNvPr id="11" name="Image 1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1253650"/>
            <a:ext cx="1996440" cy="1246632"/>
          </a:xfrm>
          <a:prstGeom prst="rect">
            <a:avLst/>
          </a:prstGeom>
        </p:spPr>
      </p:pic>
      <p:pic>
        <p:nvPicPr>
          <p:cNvPr id="12" name="Image 11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1253674"/>
            <a:ext cx="1996440" cy="1246632"/>
          </a:xfrm>
          <a:prstGeom prst="rect">
            <a:avLst/>
          </a:prstGeom>
        </p:spPr>
      </p:pic>
      <p:pic>
        <p:nvPicPr>
          <p:cNvPr id="13" name="Image 12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1253674"/>
            <a:ext cx="1996440" cy="1246632"/>
          </a:xfrm>
          <a:prstGeom prst="rect">
            <a:avLst/>
          </a:prstGeom>
        </p:spPr>
      </p:pic>
      <p:pic>
        <p:nvPicPr>
          <p:cNvPr id="14" name="Image 1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2610972"/>
            <a:ext cx="710556" cy="1246632"/>
          </a:xfrm>
          <a:prstGeom prst="rect">
            <a:avLst/>
          </a:prstGeom>
        </p:spPr>
      </p:pic>
      <p:pic>
        <p:nvPicPr>
          <p:cNvPr id="15" name="Image 1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2610972"/>
            <a:ext cx="1996440" cy="1246632"/>
          </a:xfrm>
          <a:prstGeom prst="rect">
            <a:avLst/>
          </a:prstGeom>
        </p:spPr>
      </p:pic>
      <p:pic>
        <p:nvPicPr>
          <p:cNvPr id="16" name="Image 1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2610996"/>
            <a:ext cx="1996440" cy="1246632"/>
          </a:xfrm>
          <a:prstGeom prst="rect">
            <a:avLst/>
          </a:prstGeom>
        </p:spPr>
      </p:pic>
      <p:pic>
        <p:nvPicPr>
          <p:cNvPr id="17" name="Image 1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2610996"/>
            <a:ext cx="1996440" cy="1246632"/>
          </a:xfrm>
          <a:prstGeom prst="rect">
            <a:avLst/>
          </a:prstGeom>
        </p:spPr>
      </p:pic>
      <p:pic>
        <p:nvPicPr>
          <p:cNvPr id="18" name="Image 17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3753980"/>
            <a:ext cx="710556" cy="1246632"/>
          </a:xfrm>
          <a:prstGeom prst="rect">
            <a:avLst/>
          </a:prstGeom>
        </p:spPr>
      </p:pic>
      <p:pic>
        <p:nvPicPr>
          <p:cNvPr id="19" name="Image 1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3753980"/>
            <a:ext cx="1996440" cy="1246632"/>
          </a:xfrm>
          <a:prstGeom prst="rect">
            <a:avLst/>
          </a:prstGeom>
        </p:spPr>
      </p:pic>
      <p:pic>
        <p:nvPicPr>
          <p:cNvPr id="20" name="Image 1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3754004"/>
            <a:ext cx="1996440" cy="1246632"/>
          </a:xfrm>
          <a:prstGeom prst="rect">
            <a:avLst/>
          </a:prstGeom>
        </p:spPr>
      </p:pic>
      <p:pic>
        <p:nvPicPr>
          <p:cNvPr id="21" name="Image 2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3754004"/>
            <a:ext cx="1996440" cy="1246632"/>
          </a:xfrm>
          <a:prstGeom prst="rect">
            <a:avLst/>
          </a:prstGeom>
        </p:spPr>
      </p:pic>
      <p:pic>
        <p:nvPicPr>
          <p:cNvPr id="24" name="Image 2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9"/>
          <a:stretch>
            <a:fillRect/>
          </a:stretch>
        </p:blipFill>
        <p:spPr>
          <a:xfrm>
            <a:off x="5929322" y="5111326"/>
            <a:ext cx="1434460" cy="1246632"/>
          </a:xfrm>
          <a:prstGeom prst="rect">
            <a:avLst/>
          </a:prstGeom>
        </p:spPr>
      </p:pic>
      <p:pic>
        <p:nvPicPr>
          <p:cNvPr id="25" name="Image 2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5111326"/>
            <a:ext cx="1996440" cy="12466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00212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85918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29652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6710" y="65244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43768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43" name="Image 42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858" y="71414"/>
            <a:ext cx="1996440" cy="12466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357950" y="7143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15008" y="72385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2066" y="7143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47" name="Image 4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5594" y="-24"/>
            <a:ext cx="1996440" cy="124663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357686" y="64289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14744" y="6524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71802" y="64289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28860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86790" y="44196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943848" y="442915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00906" y="44196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15088" y="449104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72146" y="450057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29204" y="449104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14824" y="441960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71882" y="44291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28940" y="441960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85998" y="44196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82052" y="17764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39110" y="178595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296168" y="17764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10350" y="18478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67408" y="185736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24466" y="18478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10086" y="177640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67144" y="17859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24202" y="177640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81260" y="17764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734452" y="31337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91510" y="314327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48568" y="31337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662750" y="320516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019808" y="321468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76866" y="320516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662486" y="313372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19544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76602" y="313372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733660" y="31337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586822" y="578645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72442" y="571501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29500" y="57245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586558" y="571501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943616" y="57150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577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9144000" cy="192880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معلمة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8802"/>
            <a:ext cx="1785950" cy="3139630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  <p:pic>
        <p:nvPicPr>
          <p:cNvPr id="6" name="Image 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571736" y="-24"/>
            <a:ext cx="710556" cy="1246632"/>
          </a:xfrm>
          <a:prstGeom prst="rect">
            <a:avLst/>
          </a:prstGeom>
        </p:spPr>
      </p:pic>
      <p:pic>
        <p:nvPicPr>
          <p:cNvPr id="9" name="Image 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7560" y="0"/>
            <a:ext cx="1996440" cy="1246632"/>
          </a:xfrm>
          <a:prstGeom prst="rect">
            <a:avLst/>
          </a:prstGeom>
        </p:spPr>
      </p:pic>
      <p:pic>
        <p:nvPicPr>
          <p:cNvPr id="10" name="Image 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1253650"/>
            <a:ext cx="710556" cy="1246632"/>
          </a:xfrm>
          <a:prstGeom prst="rect">
            <a:avLst/>
          </a:prstGeom>
        </p:spPr>
      </p:pic>
      <p:pic>
        <p:nvPicPr>
          <p:cNvPr id="11" name="Image 1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1253650"/>
            <a:ext cx="1996440" cy="1246632"/>
          </a:xfrm>
          <a:prstGeom prst="rect">
            <a:avLst/>
          </a:prstGeom>
        </p:spPr>
      </p:pic>
      <p:pic>
        <p:nvPicPr>
          <p:cNvPr id="12" name="Image 11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1253674"/>
            <a:ext cx="1996440" cy="1246632"/>
          </a:xfrm>
          <a:prstGeom prst="rect">
            <a:avLst/>
          </a:prstGeom>
        </p:spPr>
      </p:pic>
      <p:pic>
        <p:nvPicPr>
          <p:cNvPr id="13" name="Image 12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1253674"/>
            <a:ext cx="1996440" cy="1246632"/>
          </a:xfrm>
          <a:prstGeom prst="rect">
            <a:avLst/>
          </a:prstGeom>
        </p:spPr>
      </p:pic>
      <p:pic>
        <p:nvPicPr>
          <p:cNvPr id="14" name="Image 1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2610972"/>
            <a:ext cx="710556" cy="1246632"/>
          </a:xfrm>
          <a:prstGeom prst="rect">
            <a:avLst/>
          </a:prstGeom>
        </p:spPr>
      </p:pic>
      <p:pic>
        <p:nvPicPr>
          <p:cNvPr id="15" name="Image 1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2610972"/>
            <a:ext cx="1996440" cy="1246632"/>
          </a:xfrm>
          <a:prstGeom prst="rect">
            <a:avLst/>
          </a:prstGeom>
        </p:spPr>
      </p:pic>
      <p:pic>
        <p:nvPicPr>
          <p:cNvPr id="16" name="Image 15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2610996"/>
            <a:ext cx="1996440" cy="1246632"/>
          </a:xfrm>
          <a:prstGeom prst="rect">
            <a:avLst/>
          </a:prstGeom>
        </p:spPr>
      </p:pic>
      <p:pic>
        <p:nvPicPr>
          <p:cNvPr id="17" name="Image 1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2610996"/>
            <a:ext cx="1996440" cy="1246632"/>
          </a:xfrm>
          <a:prstGeom prst="rect">
            <a:avLst/>
          </a:prstGeom>
        </p:spPr>
      </p:pic>
      <p:pic>
        <p:nvPicPr>
          <p:cNvPr id="18" name="Image 17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9"/>
          <a:stretch>
            <a:fillRect/>
          </a:stretch>
        </p:blipFill>
        <p:spPr>
          <a:xfrm>
            <a:off x="2724136" y="3753980"/>
            <a:ext cx="710556" cy="1246632"/>
          </a:xfrm>
          <a:prstGeom prst="rect">
            <a:avLst/>
          </a:prstGeom>
        </p:spPr>
      </p:pic>
      <p:pic>
        <p:nvPicPr>
          <p:cNvPr id="19" name="Image 18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16" y="3753980"/>
            <a:ext cx="1996440" cy="1246632"/>
          </a:xfrm>
          <a:prstGeom prst="rect">
            <a:avLst/>
          </a:prstGeom>
        </p:spPr>
      </p:pic>
      <p:pic>
        <p:nvPicPr>
          <p:cNvPr id="20" name="Image 19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7342" y="3754004"/>
            <a:ext cx="1996440" cy="1246632"/>
          </a:xfrm>
          <a:prstGeom prst="rect">
            <a:avLst/>
          </a:prstGeom>
        </p:spPr>
      </p:pic>
      <p:pic>
        <p:nvPicPr>
          <p:cNvPr id="21" name="Image 20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3754004"/>
            <a:ext cx="1996440" cy="1246632"/>
          </a:xfrm>
          <a:prstGeom prst="rect">
            <a:avLst/>
          </a:prstGeom>
        </p:spPr>
      </p:pic>
      <p:pic>
        <p:nvPicPr>
          <p:cNvPr id="24" name="Image 23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49"/>
          <a:stretch>
            <a:fillRect/>
          </a:stretch>
        </p:blipFill>
        <p:spPr>
          <a:xfrm>
            <a:off x="5929322" y="5111326"/>
            <a:ext cx="1434460" cy="1246632"/>
          </a:xfrm>
          <a:prstGeom prst="rect">
            <a:avLst/>
          </a:prstGeom>
        </p:spPr>
      </p:pic>
      <p:pic>
        <p:nvPicPr>
          <p:cNvPr id="25" name="Image 24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60" y="5111326"/>
            <a:ext cx="1996440" cy="124663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429652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6710" y="65244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43768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43" name="Image 42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5858" y="71414"/>
            <a:ext cx="1996440" cy="12466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357950" y="7143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15008" y="72385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72066" y="7143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47" name="Image 46" descr="تلامي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5594" y="-24"/>
            <a:ext cx="1996440" cy="124663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357686" y="64289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14744" y="6524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71802" y="64289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28860" y="64291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86790" y="44196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943848" y="442915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00906" y="44196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15088" y="449104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72146" y="450057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29204" y="449104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14824" y="441960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71882" y="44291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28940" y="441960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85998" y="441963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82052" y="17764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39110" y="178595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296168" y="17764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10350" y="18478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67408" y="185736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24466" y="18478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510086" y="177640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67144" y="17859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24202" y="177640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81260" y="177642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734452" y="31337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91510" y="314327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48568" y="31337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662750" y="320516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019808" y="321468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76866" y="3205162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662486" y="313372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19544" y="31432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76602" y="313372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733660" y="3133748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586822" y="5786454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72442" y="571501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29500" y="57245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586558" y="5715016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943616" y="5715040"/>
            <a:ext cx="557210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7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89" name="Titre 26"/>
          <p:cNvSpPr txBox="1">
            <a:spLocks/>
          </p:cNvSpPr>
          <p:nvPr/>
        </p:nvSpPr>
        <p:spPr>
          <a:xfrm>
            <a:off x="214282" y="5143512"/>
            <a:ext cx="4786346" cy="157163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45×7</a:t>
            </a:r>
            <a:endParaRPr kumimoji="0" lang="fr-FR" sz="166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71530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858048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2285984" cy="1000131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أحسب</a:t>
            </a:r>
            <a:endParaRPr lang="fr-FR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ultiplier 35"/>
          <p:cNvSpPr/>
          <p:nvPr/>
        </p:nvSpPr>
        <p:spPr>
          <a:xfrm>
            <a:off x="4071934" y="2214554"/>
            <a:ext cx="1285884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929454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29386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58048" y="471488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29386" y="478632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4929190" y="285728"/>
            <a:ext cx="785818" cy="71438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715008" y="71414"/>
            <a:ext cx="1143008" cy="1071570"/>
          </a:xfrm>
          <a:prstGeom prst="ellips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01065 C -0.01441 -0.12361 0.00347 -0.2574 -0.00451 -0.36736 C -0.01215 -0.47754 -0.05659 -0.59676 -0.07778 -0.65162 C -0.09913 -0.70602 -0.11528 -0.70139 -0.13125 -0.69629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35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2" grpId="0"/>
      <p:bldP spid="22" grpId="1"/>
      <p:bldP spid="22" grpId="2"/>
      <p:bldP spid="15" grpId="0"/>
      <p:bldP spid="15" grpId="1"/>
      <p:bldP spid="16" grpId="0"/>
      <p:bldP spid="16" grpId="1"/>
      <p:bldP spid="18" grpId="0"/>
      <p:bldP spid="18" grpId="1"/>
      <p:bldP spid="18" grpId="2"/>
      <p:bldP spid="27" grpId="0" animBg="1"/>
      <p:bldP spid="36" grpId="0" animBg="1"/>
      <p:bldP spid="36" grpId="1" animBg="1"/>
      <p:bldP spid="36" grpId="2" animBg="1"/>
      <p:bldP spid="12" grpId="0"/>
      <p:bldP spid="12" grpId="1"/>
      <p:bldP spid="12" grpId="2"/>
      <p:bldP spid="12" grpId="3"/>
      <p:bldP spid="13" grpId="0"/>
      <p:bldP spid="13" grpId="1"/>
      <p:bldP spid="13" grpId="2"/>
      <p:bldP spid="21" grpId="1"/>
      <p:bldP spid="26" grpId="0" animBg="1"/>
      <p:bldP spid="26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4.JPG"/>
          <p:cNvPicPr>
            <a:picLocks noChangeAspect="1" noChangeArrowheads="1"/>
          </p:cNvPicPr>
          <p:nvPr/>
        </p:nvPicPr>
        <p:blipFill>
          <a:blip r:embed="rId2" cstate="print"/>
          <a:srcRect l="9613" t="36226" r="78211" b="54198"/>
          <a:stretch>
            <a:fillRect/>
          </a:stretch>
        </p:blipFill>
        <p:spPr bwMode="auto">
          <a:xfrm>
            <a:off x="571472" y="0"/>
            <a:ext cx="95012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270</Words>
  <Application>Microsoft Office PowerPoint</Application>
  <PresentationFormat>Affichage à l'écran (4:3)</PresentationFormat>
  <Paragraphs>241</Paragraphs>
  <Slides>26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Diapositive 2</vt:lpstr>
      <vt:lpstr>Diapositive 3</vt:lpstr>
      <vt:lpstr>Diapositive 4</vt:lpstr>
      <vt:lpstr>Diapositive 5</vt:lpstr>
      <vt:lpstr>Diapositive 6</vt:lpstr>
      <vt:lpstr>Diapositive 7</vt:lpstr>
      <vt:lpstr>أحسب</vt:lpstr>
      <vt:lpstr>Diapositive 9</vt:lpstr>
      <vt:lpstr>أحسب</vt:lpstr>
      <vt:lpstr>Diapositive 11</vt:lpstr>
      <vt:lpstr>أحسب</vt:lpstr>
      <vt:lpstr>Diapositive 13</vt:lpstr>
      <vt:lpstr>أحسب</vt:lpstr>
      <vt:lpstr>Diapositive 15</vt:lpstr>
      <vt:lpstr>أحسب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القاعدة:      </vt:lpstr>
      <vt:lpstr>القاعدة:      </vt:lpstr>
      <vt:lpstr>القاعدة:      </vt:lpstr>
      <vt:lpstr>القاعدة:      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pc</cp:lastModifiedBy>
  <cp:revision>56</cp:revision>
  <dcterms:created xsi:type="dcterms:W3CDTF">2010-05-04T22:59:34Z</dcterms:created>
  <dcterms:modified xsi:type="dcterms:W3CDTF">2010-05-07T15:31:02Z</dcterms:modified>
</cp:coreProperties>
</file>