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58" r:id="rId9"/>
    <p:sldId id="265" r:id="rId10"/>
    <p:sldId id="267" r:id="rId11"/>
    <p:sldId id="264" r:id="rId12"/>
    <p:sldId id="266" r:id="rId13"/>
    <p:sldId id="269" r:id="rId14"/>
    <p:sldId id="26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61609-D935-4673-81AF-8D3714350009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8A930-17CF-4F5F-A95E-C9801132E5E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0195E7-1E9A-40F9-8B26-59BEC0DE568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E3881-C4C1-46C6-A101-E2B23BE33C2C}" type="datetimeFigureOut">
              <a:rPr lang="fr-FR" smtClean="0"/>
              <a:pPr/>
              <a:t>03/05/2010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A3CC4-BD27-45A9-93B8-F85204D868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تطبيقات الكراسة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على الكراسات.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1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</a:t>
            </a:r>
            <a:r>
              <a:rPr lang="ar-MA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أستثمر ما تعلمته 20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</a:t>
            </a:r>
            <a:r>
              <a:rPr lang="ar-M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الرياضات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ar-M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428728" y="3429000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10590" t="58154" r="66716" b="2982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6215074" y="357166"/>
            <a:ext cx="2928926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3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80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286512" y="2786058"/>
            <a:ext cx="2714644" cy="1643074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180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6215074" y="4929198"/>
            <a:ext cx="2714644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37700" t="58154" r="37670" b="301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5929322" y="357166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150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929322" y="2714620"/>
            <a:ext cx="2428892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300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5857884" y="4929198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65149" t="58144" r="10327" b="3009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5929322" y="357166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80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000760" y="2643182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120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000760" y="4857760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8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600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60" t="72317" r="50000" b="987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6929454" y="4286256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120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500430" y="5143512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48474" t="71744" r="7275" b="1109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re 1"/>
          <p:cNvSpPr txBox="1">
            <a:spLocks/>
          </p:cNvSpPr>
          <p:nvPr/>
        </p:nvSpPr>
        <p:spPr>
          <a:xfrm>
            <a:off x="3786182" y="2071678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35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429388" y="2143116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35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1643042" y="3357562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70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6357950" y="3357562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70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143636" y="4714884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105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3428992" y="5143488"/>
            <a:ext cx="2500330" cy="1714512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72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7" grpId="0"/>
      <p:bldP spid="8" grpId="0"/>
      <p:bldP spid="8" grpId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01" t="14165" b="68453"/>
          <a:stretch>
            <a:fillRect/>
          </a:stretch>
        </p:blipFill>
        <p:spPr>
          <a:xfrm>
            <a:off x="0" y="0"/>
            <a:ext cx="9284914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00562" y="1500174"/>
            <a:ext cx="1571636" cy="969959"/>
          </a:xfr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latin typeface="Tahoma" pitchFamily="34" charset="0"/>
                <a:cs typeface="Tahoma" pitchFamily="34" charset="0"/>
              </a:rPr>
              <a:t>1</a:t>
            </a:r>
            <a:endParaRPr lang="fr-FR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0"/>
            <a:ext cx="357190" cy="57148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85720" y="-24"/>
            <a:ext cx="357190" cy="1214446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85720" y="-24"/>
            <a:ext cx="357190" cy="1919278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85720" y="-24"/>
            <a:ext cx="357190" cy="256222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85720" y="-24"/>
            <a:ext cx="357190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4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85720" y="-24"/>
            <a:ext cx="357190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5720" y="-24"/>
            <a:ext cx="571504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285720" y="-24"/>
            <a:ext cx="785818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85720" y="-24"/>
            <a:ext cx="1000132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285720" y="-24"/>
            <a:ext cx="121444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85720" y="-24"/>
            <a:ext cx="1428760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285720" y="-24"/>
            <a:ext cx="1643074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285720" y="-24"/>
            <a:ext cx="1857388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285720" y="-24"/>
            <a:ext cx="2071702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285720" y="-24"/>
            <a:ext cx="228601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5×2</a:t>
            </a: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5×3</a:t>
            </a: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5×4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5×5</a:t>
            </a: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5×6</a:t>
            </a:r>
          </a:p>
        </p:txBody>
      </p:sp>
      <p:sp>
        <p:nvSpPr>
          <p:cNvPr id="30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5×7</a:t>
            </a:r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5×8</a:t>
            </a: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4500562" y="1500174"/>
            <a:ext cx="157163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5×9</a:t>
            </a: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4500562" y="1500174"/>
            <a:ext cx="177642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3" grpId="1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01" t="14165" b="68453"/>
          <a:stretch>
            <a:fillRect/>
          </a:stretch>
        </p:blipFill>
        <p:spPr>
          <a:xfrm>
            <a:off x="0" y="0"/>
            <a:ext cx="9284914" cy="6858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85720" y="-24"/>
            <a:ext cx="228601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4572000" y="1500174"/>
            <a:ext cx="177642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2963E-6 C 1.38889E-6 6.2963E-6 -0.22118 -0.01018 -0.44236 -0.02013 " pathEditMode="relative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01" t="14165" b="68453"/>
          <a:stretch>
            <a:fillRect/>
          </a:stretch>
        </p:blipFill>
        <p:spPr>
          <a:xfrm>
            <a:off x="0" y="0"/>
            <a:ext cx="9284914" cy="6858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85720" y="-24"/>
            <a:ext cx="228601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500034" y="1285860"/>
            <a:ext cx="177642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5×10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1736" y="0"/>
            <a:ext cx="285752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</a:t>
            </a:r>
          </a:p>
        </p:txBody>
      </p:sp>
      <p:sp>
        <p:nvSpPr>
          <p:cNvPr id="7" name="Rectangle 6"/>
          <p:cNvSpPr/>
          <p:nvPr/>
        </p:nvSpPr>
        <p:spPr>
          <a:xfrm>
            <a:off x="2571736" y="-24"/>
            <a:ext cx="428628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5×2</a:t>
            </a:r>
          </a:p>
        </p:txBody>
      </p:sp>
      <p:sp>
        <p:nvSpPr>
          <p:cNvPr id="9" name="Rectangle 8"/>
          <p:cNvSpPr/>
          <p:nvPr/>
        </p:nvSpPr>
        <p:spPr>
          <a:xfrm>
            <a:off x="2571736" y="-24"/>
            <a:ext cx="642942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71736" y="-24"/>
            <a:ext cx="928694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5×4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71736" y="-24"/>
            <a:ext cx="1143008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71736" y="-24"/>
            <a:ext cx="1357322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5×6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71736" y="-24"/>
            <a:ext cx="1571636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4" grpId="0" animBg="1"/>
      <p:bldP spid="14" grpId="1" animBg="1"/>
      <p:bldP spid="15" grpId="0" animBg="1"/>
      <p:bldP spid="16" grpId="0" animBg="1"/>
      <p:bldP spid="16" grpId="1" animBg="1"/>
      <p:bldP spid="17" grpId="0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01" t="14165" b="68453"/>
          <a:stretch>
            <a:fillRect/>
          </a:stretch>
        </p:blipFill>
        <p:spPr>
          <a:xfrm>
            <a:off x="0" y="0"/>
            <a:ext cx="9284914" cy="6858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85720" y="-24"/>
            <a:ext cx="228601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500034" y="1285860"/>
            <a:ext cx="1776426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71736" y="-24"/>
            <a:ext cx="1571636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4500562" y="1500174"/>
            <a:ext cx="1357322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-0.09774 -0.00208 -0.19549 -0.00394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01" t="14165" b="68453"/>
          <a:stretch>
            <a:fillRect/>
          </a:stretch>
        </p:blipFill>
        <p:spPr>
          <a:xfrm>
            <a:off x="0" y="0"/>
            <a:ext cx="9284914" cy="6858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85720" y="-24"/>
            <a:ext cx="228601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500034" y="1285860"/>
            <a:ext cx="1500198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71736" y="-24"/>
            <a:ext cx="1571636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2714612" y="1428736"/>
            <a:ext cx="1285884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5×7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-24"/>
            <a:ext cx="3857652" cy="32766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571604" y="214290"/>
            <a:ext cx="1776426" cy="96995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6702 0.11042 -0.13386 0.22083 -0.16059 0.28079 C -0.18733 0.34074 -0.15608 0.31921 -0.16059 0.35949 C -0.16511 0.39977 -0.17656 0.46134 -0.18785 0.52315 " pathEditMode="relative" ptsTypes="aaaA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C 0.0441 0.02917 0.08837 0.05857 0.11215 0.08681 C 0.13594 0.11505 0.14236 0.12454 0.14254 0.16968 C 0.14271 0.21482 0.12813 0.28611 0.11372 0.35741 " pathEditMode="relative" ptsTypes="aaaA"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99 4.81481E-6 C 0.06024 0.01574 0.06666 0.03148 0.07552 0.0581 C 0.08437 0.08449 0.10364 0.12314 0.10607 0.15833 C 0.1092 0.19375 0.09739 0.23935 0.09166 0.2706 C 0.08559 0.30185 0.0783 0.3243 0.07118 0.34699 " pathEditMode="relative" rAng="0" ptsTypes="aaaaA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17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18" grpId="0" animBg="1"/>
      <p:bldP spid="18" grpId="1" animBg="1"/>
      <p:bldP spid="8" grpId="0" animBg="1"/>
      <p:bldP spid="9" grpId="0" animBg="1"/>
      <p:bldP spid="9" grpId="1" animBg="1"/>
      <p:bldP spid="9" grpId="2" animBg="1"/>
      <p:bldP spid="9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8801" t="14165" b="68453"/>
          <a:stretch>
            <a:fillRect/>
          </a:stretch>
        </p:blipFill>
        <p:spPr>
          <a:xfrm>
            <a:off x="0" y="0"/>
            <a:ext cx="9284914" cy="6858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285720" y="-24"/>
            <a:ext cx="2286016" cy="32766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1857356" y="3786190"/>
            <a:ext cx="928694" cy="969959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5×10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3428992" y="3786190"/>
            <a:ext cx="928694" cy="969959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5×7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-24"/>
            <a:ext cx="3857652" cy="32766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3786190"/>
            <a:ext cx="1428728" cy="96995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5×17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32" y="3786190"/>
            <a:ext cx="1428728" cy="969959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5×17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7143768" y="3244859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7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571736" y="-24"/>
            <a:ext cx="1571636" cy="32766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1643042" y="4929198"/>
            <a:ext cx="785818" cy="827083"/>
          </a:xfrm>
          <a:prstGeom prst="rect">
            <a:avLst/>
          </a:prstGeom>
          <a:solidFill>
            <a:srgbClr val="92D050"/>
          </a:solidFill>
          <a:ln w="38100">
            <a:solidFill>
              <a:srgbClr val="FFFF0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50</a:t>
            </a: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786050" y="4929199"/>
            <a:ext cx="928694" cy="785818"/>
          </a:xfrm>
          <a:prstGeom prst="rect">
            <a:avLst/>
          </a:prstGeom>
          <a:solidFill>
            <a:srgbClr val="00B050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35</a:t>
            </a: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1857356" y="5857892"/>
            <a:ext cx="1214414" cy="82708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85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C 0.07483 -0.06713 0.14983 -0.13403 0.24566 -0.2 C 0.3415 -0.26598 0.50105 -0.38588 0.57483 -0.39584 C 0.64862 -0.40579 0.68056 -0.28913 0.68907 -0.26042 C 0.69757 -0.23172 0.66146 -0.22801 0.6257 -0.22408 " pathEditMode="relative" rAng="0" ptsTypes="aaaaA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9" y="-2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8" grpId="0" animBg="1"/>
      <p:bldP spid="8" grpId="0" animBg="1"/>
      <p:bldP spid="10" grpId="0" animBg="1"/>
      <p:bldP spid="11" grpId="0"/>
      <p:bldP spid="17" grpId="0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13379" t="31689" b="43134"/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57422" y="642918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7554" y="642918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6248" y="642918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14282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214414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214414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214414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357422" y="3101983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28860" y="2000240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28992" y="2000240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57686" y="2000240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428860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857224" y="4429108"/>
            <a:ext cx="1357322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15</a:t>
            </a: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786050" y="4387867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643042" y="5816627"/>
            <a:ext cx="1357322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/>
      <p:bldP spid="8" grpId="1"/>
      <p:bldP spid="9" grpId="0"/>
      <p:bldP spid="10" grpId="0"/>
      <p:bldP spid="11" grpId="0"/>
      <p:bldP spid="11" grpId="1"/>
      <p:bldP spid="12" grpId="0"/>
      <p:bldP spid="13" grpId="1" animBg="1"/>
      <p:bldP spid="14" grpId="1" animBg="1"/>
      <p:bldP spid="15" grpId="1" animBg="1"/>
      <p:bldP spid="16" grpId="0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 descr="ق2 فضاء الرياضيات 101.JPG"/>
          <p:cNvPicPr>
            <a:picLocks noChangeAspect="1"/>
          </p:cNvPicPr>
          <p:nvPr/>
        </p:nvPicPr>
        <p:blipFill>
          <a:blip r:embed="rId2"/>
          <a:srcRect l="13379" t="31689" b="4313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57554" y="642918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86248" y="642918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214282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285852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28992" y="2000240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57686" y="2000240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2428860" y="3101983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857224" y="4429108"/>
            <a:ext cx="1357322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15</a:t>
            </a: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2786050" y="4387867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643042" y="5816627"/>
            <a:ext cx="1357322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57422" y="642918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7422" y="2000240"/>
            <a:ext cx="785818" cy="10001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0" b="1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fr-FR" sz="8000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4357686" y="3143248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5</a:t>
            </a: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5286380" y="3071810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</a:t>
            </a: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5286380" y="3071810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6429388" y="3071810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</a:t>
            </a:r>
          </a:p>
        </p:txBody>
      </p:sp>
      <p:sp>
        <p:nvSpPr>
          <p:cNvPr id="29" name="Titre 1"/>
          <p:cNvSpPr txBox="1">
            <a:spLocks/>
          </p:cNvSpPr>
          <p:nvPr/>
        </p:nvSpPr>
        <p:spPr>
          <a:xfrm>
            <a:off x="6429388" y="3071810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2</a:t>
            </a:r>
          </a:p>
        </p:txBody>
      </p:sp>
      <p:sp>
        <p:nvSpPr>
          <p:cNvPr id="30" name="Titre 1"/>
          <p:cNvSpPr txBox="1">
            <a:spLocks/>
          </p:cNvSpPr>
          <p:nvPr/>
        </p:nvSpPr>
        <p:spPr>
          <a:xfrm>
            <a:off x="6500826" y="3071810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</a:t>
            </a:r>
          </a:p>
        </p:txBody>
      </p:sp>
      <p:sp>
        <p:nvSpPr>
          <p:cNvPr id="31" name="Titre 1"/>
          <p:cNvSpPr txBox="1">
            <a:spLocks/>
          </p:cNvSpPr>
          <p:nvPr/>
        </p:nvSpPr>
        <p:spPr>
          <a:xfrm>
            <a:off x="4643438" y="4316429"/>
            <a:ext cx="1357322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10</a:t>
            </a: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6929454" y="4244991"/>
            <a:ext cx="928694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</a:t>
            </a: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5715008" y="5673751"/>
            <a:ext cx="1357322" cy="969959"/>
          </a:xfrm>
          <a:prstGeom prst="rect">
            <a:avLst/>
          </a:prstGeom>
          <a:noFill/>
          <a:ln w="38100"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600" b="1" i="0" u="none" strike="noStrike" kern="1200" cap="none" spc="0" normalizeH="0" baseline="0" noProof="0" dirty="0" smtClean="0">
                <a:ln w="38100">
                  <a:solidFill>
                    <a:srgbClr val="FF0000"/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 animBg="1"/>
      <p:bldP spid="15" grpId="0" animBg="1"/>
      <p:bldP spid="17" grpId="1" animBg="1"/>
      <p:bldP spid="17" grpId="2" animBg="1"/>
      <p:bldP spid="21" grpId="0" animBg="1"/>
      <p:bldP spid="21" grpId="1" animBg="1"/>
      <p:bldP spid="22" grpId="0"/>
      <p:bldP spid="22" grpId="1"/>
      <p:bldP spid="23" grpId="0"/>
      <p:bldP spid="24" grpId="0"/>
      <p:bldP spid="24" grpId="1"/>
      <p:bldP spid="28" grpId="0"/>
      <p:bldP spid="29" grpId="0"/>
      <p:bldP spid="30" grpId="0"/>
      <p:bldP spid="30" grpId="1"/>
      <p:bldP spid="31" grpId="0"/>
      <p:bldP spid="31" grpId="1"/>
      <p:bldP spid="32" grpId="0"/>
      <p:bldP spid="32" grpId="1"/>
      <p:bldP spid="3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121</Words>
  <Application>Microsoft Office PowerPoint</Application>
  <PresentationFormat>Affichage à l'écran (4:3)</PresentationFormat>
  <Paragraphs>97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     النشاط المقترح: تطبيقات الكراسة  صيغة العمل: ينجز العمل جماعيا و على الكراسات. اللوازم الضرورية:التربيعات و القضبان و الصفائح.   </vt:lpstr>
      <vt:lpstr>1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النشاط المقترح: تطبيقات الكراسة  صيغة العمل: ينجز العمل جماعيا و على الكراسات. اللوازم الضرورية:التربيعات و القضبان و الصفائح.   </dc:title>
  <dc:creator>Unicornis</dc:creator>
  <cp:lastModifiedBy>pc</cp:lastModifiedBy>
  <cp:revision>30</cp:revision>
  <dcterms:created xsi:type="dcterms:W3CDTF">2010-04-29T22:38:30Z</dcterms:created>
  <dcterms:modified xsi:type="dcterms:W3CDTF">2010-05-03T15:37:41Z</dcterms:modified>
</cp:coreProperties>
</file>