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58" r:id="rId9"/>
    <p:sldId id="265" r:id="rId10"/>
    <p:sldId id="268" r:id="rId11"/>
    <p:sldId id="266" r:id="rId12"/>
    <p:sldId id="269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7" r:id="rId30"/>
    <p:sldId id="28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642EC-A212-487D-A512-8E8872158FC3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7403-EB0D-4574-BD76-5D7EF85980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4DE0-EC15-47EA-9AC6-BB83B507FD35}" type="datetimeFigureOut">
              <a:rPr lang="fr-FR" smtClean="0"/>
              <a:pPr/>
              <a:t>17/04/2011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D51A9-0D0B-4AA7-9B7E-AB9BFFCADD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ينجز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065 </a:t>
            </a: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أستثمر ما تعلمته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دعم الدرسين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33و34.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4800" t="32833" r="40518" b="50954"/>
          <a:stretch>
            <a:fillRect/>
          </a:stretch>
        </p:blipFill>
        <p:spPr>
          <a:xfrm rot="21349149">
            <a:off x="-13875" y="-6500"/>
            <a:ext cx="9171749" cy="687099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214710" y="1571612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71670" y="1571612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7224" y="1500174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lus 14"/>
          <p:cNvSpPr/>
          <p:nvPr/>
        </p:nvSpPr>
        <p:spPr>
          <a:xfrm>
            <a:off x="-142908" y="3071810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" name="ZoneTexte 15"/>
          <p:cNvSpPr txBox="1"/>
          <p:nvPr/>
        </p:nvSpPr>
        <p:spPr>
          <a:xfrm>
            <a:off x="857224" y="3139576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43140" y="3211014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143272" y="3211014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58" y="5000636"/>
            <a:ext cx="428628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0" name="ZoneTexte 19"/>
          <p:cNvSpPr txBox="1"/>
          <p:nvPr/>
        </p:nvSpPr>
        <p:spPr>
          <a:xfrm>
            <a:off x="2285984" y="0"/>
            <a:ext cx="492919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العددين:</a:t>
            </a:r>
            <a:endParaRPr lang="fr-FR" sz="54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571604" y="1071546"/>
            <a:ext cx="6143668" cy="2308324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خمس مئة </a:t>
            </a:r>
            <a:r>
              <a:rPr lang="ar-MA" sz="72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endParaRPr lang="ar-MA" sz="7200" b="1" dirty="0" smtClean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خمسة </a:t>
            </a:r>
            <a:r>
              <a:rPr lang="ar-MA" sz="72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ثلاثون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214546" y="3357562"/>
            <a:ext cx="479583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زائـــــد</a:t>
            </a:r>
            <a:endParaRPr lang="fr-FR" sz="54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785918" y="4286256"/>
            <a:ext cx="5929354" cy="2554545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أربع مئة </a:t>
            </a:r>
            <a:r>
              <a:rPr lang="ar-MA" sz="80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endParaRPr lang="ar-MA" sz="8000" b="1" dirty="0" smtClean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ثلاثة </a:t>
            </a:r>
            <a:r>
              <a:rPr lang="ar-MA" sz="80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ستون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3 -0.03195 -0.00608 -0.06366 -0.00608 -0.09491 C -0.00608 -0.12616 -0.00313 -0.15718 0 -0.18796 " pathEditMode="relative" ptsTypes="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18797 C 0.00538 -0.11389 0.01094 -0.03982 0.01215 -0.010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1" grpId="2" animBg="1" autoUpdateAnimBg="0"/>
      <p:bldP spid="22" grpId="0" animBg="1"/>
      <p:bldP spid="22" grpId="1" animBg="1"/>
      <p:bldP spid="23" grpId="0" animBg="1"/>
      <p:bldP spid="23" grpId="1" animBg="1"/>
      <p:bldP spid="23" grpId="2" animBg="1"/>
      <p:bldP spid="23" grpId="3" animBg="1"/>
      <p:bldP spid="23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4800" t="32833" r="40518" b="50954"/>
          <a:stretch>
            <a:fillRect/>
          </a:stretch>
        </p:blipFill>
        <p:spPr>
          <a:xfrm rot="21349149">
            <a:off x="-13875" y="-6500"/>
            <a:ext cx="9171749" cy="687099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357586" y="-14290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14546" y="-14290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00100" y="-21433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Plus 22"/>
          <p:cNvSpPr/>
          <p:nvPr/>
        </p:nvSpPr>
        <p:spPr>
          <a:xfrm>
            <a:off x="-357222" y="1714488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286016" y="1496502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286148" y="1496502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357586" y="357187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214546" y="356820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00100" y="142506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43008" y="357187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5720" y="3786190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214810" y="4568336"/>
            <a:ext cx="42862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998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74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93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10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17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5" dur="1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36" dur="1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5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46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" dur="1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56" dur="1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2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73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  <p:bldP spid="22" grpId="0" build="p"/>
      <p:bldP spid="23" grpId="0" animBg="1"/>
      <p:bldP spid="23" grpId="1" animBg="1"/>
      <p:bldP spid="23" grpId="2" animBg="1"/>
      <p:bldP spid="24" grpId="0" build="p"/>
      <p:bldP spid="25" grpId="0" build="p"/>
      <p:bldP spid="26" grpId="0" build="allAtOnce"/>
      <p:bldP spid="26" grpId="1" build="p"/>
      <p:bldP spid="27" grpId="0" build="allAtOnce"/>
      <p:bldP spid="27" grpId="1" build="p"/>
      <p:bldP spid="28" grpId="0" build="p"/>
      <p:bldP spid="29" grpId="0" build="allAtOnce"/>
      <p:bldP spid="29" grpId="1" build="p"/>
      <p:bldP spid="31" grpId="0" build="allAtOnce"/>
      <p:bldP spid="31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4800" t="32833" r="40518" b="50954"/>
          <a:stretch>
            <a:fillRect/>
          </a:stretch>
        </p:blipFill>
        <p:spPr>
          <a:xfrm rot="21349149">
            <a:off x="-13875" y="-6500"/>
            <a:ext cx="9171749" cy="687099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357586" y="-14290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14546" y="-14290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00100" y="-21433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Plus 22"/>
          <p:cNvSpPr/>
          <p:nvPr/>
        </p:nvSpPr>
        <p:spPr>
          <a:xfrm>
            <a:off x="-357222" y="1714488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286016" y="1496502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286148" y="1496502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357586" y="357187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214546" y="356820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00100" y="142506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43008" y="357187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5720" y="3786190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214810" y="4568336"/>
            <a:ext cx="42862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998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8860" y="285728"/>
            <a:ext cx="492919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المجموع:</a:t>
            </a:r>
            <a:endParaRPr lang="fr-FR" sz="54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2844" y="1785926"/>
            <a:ext cx="9001156" cy="2554545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تسع مئة </a:t>
            </a:r>
            <a:r>
              <a:rPr lang="ar-MA" sz="80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ثمانية </a:t>
            </a:r>
            <a:r>
              <a:rPr lang="ar-MA" sz="80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تسعون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8" grpId="2" animBg="1" autoUpdateAnimBg="0"/>
      <p:bldP spid="18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EDEF"/>
              </a:clrFrom>
              <a:clrTo>
                <a:srgbClr val="ECEDEF">
                  <a:alpha val="0"/>
                </a:srgbClr>
              </a:clrTo>
            </a:clrChange>
          </a:blip>
          <a:srcRect l="84222" t="55211" r="7654" b="38929"/>
          <a:stretch>
            <a:fillRect/>
          </a:stretch>
        </p:blipFill>
        <p:spPr>
          <a:xfrm>
            <a:off x="7715240" y="1428736"/>
            <a:ext cx="1428760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033 0.455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45532 C -0.02621 0.42546 -0.05573 0.3956 -0.08923 0.38865 C -0.12274 0.38171 -0.17083 0.40185 -0.19826 0.41296 C -0.22569 0.42407 -0.23281 0.46203 -0.25434 0.45532 C -0.27587 0.44861 -0.29149 0.38888 -0.32708 0.37268 C -0.36267 0.35648 -0.43333 0.34421 -0.46788 0.35833 C -0.50243 0.37245 -0.50833 0.4537 -0.53455 0.4574 C -0.56076 0.46111 -0.58889 0.38125 -0.62552 0.38055 C -0.66215 0.37986 -0.70833 0.41666 -0.75434 0.45347 " pathEditMode="relative" rAng="0" ptsTypes="aaaaa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EDEF"/>
              </a:clrFrom>
              <a:clrTo>
                <a:srgbClr val="ECEDEF">
                  <a:alpha val="0"/>
                </a:srgbClr>
              </a:clrTo>
            </a:clrChange>
          </a:blip>
          <a:srcRect l="84222" t="55211" r="7654" b="38929"/>
          <a:stretch>
            <a:fillRect/>
          </a:stretch>
        </p:blipFill>
        <p:spPr>
          <a:xfrm>
            <a:off x="4143372" y="1571612"/>
            <a:ext cx="1428760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المكعب لا يتدحرج لأن له  وجوه  فهو : </a:t>
            </a:r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وجوهي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Image 7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EDEF"/>
              </a:clrFrom>
              <a:clrTo>
                <a:srgbClr val="ECEDEF">
                  <a:alpha val="0"/>
                </a:srgbClr>
              </a:clrTo>
            </a:clrChange>
          </a:blip>
          <a:srcRect l="84222" t="55211" r="7654" b="38929"/>
          <a:stretch>
            <a:fillRect/>
          </a:stretch>
        </p:blipFill>
        <p:spPr>
          <a:xfrm>
            <a:off x="2643174" y="285728"/>
            <a:ext cx="3857652" cy="40505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28926" y="1285860"/>
            <a:ext cx="2643206" cy="25717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2928926" y="357166"/>
            <a:ext cx="3364929" cy="1000084"/>
          </a:xfrm>
          <a:custGeom>
            <a:avLst/>
            <a:gdLst>
              <a:gd name="connsiteX0" fmla="*/ 0 w 2500330"/>
              <a:gd name="connsiteY0" fmla="*/ 0 h 2571768"/>
              <a:gd name="connsiteX1" fmla="*/ 2500330 w 2500330"/>
              <a:gd name="connsiteY1" fmla="*/ 0 h 2571768"/>
              <a:gd name="connsiteX2" fmla="*/ 2500330 w 2500330"/>
              <a:gd name="connsiteY2" fmla="*/ 2571768 h 2571768"/>
              <a:gd name="connsiteX3" fmla="*/ 0 w 2500330"/>
              <a:gd name="connsiteY3" fmla="*/ 2571768 h 2571768"/>
              <a:gd name="connsiteX4" fmla="*/ 0 w 2500330"/>
              <a:gd name="connsiteY4" fmla="*/ 0 h 2571768"/>
              <a:gd name="connsiteX0" fmla="*/ 670244 w 3170574"/>
              <a:gd name="connsiteY0" fmla="*/ 0 h 2571768"/>
              <a:gd name="connsiteX1" fmla="*/ 3170574 w 3170574"/>
              <a:gd name="connsiteY1" fmla="*/ 0 h 2571768"/>
              <a:gd name="connsiteX2" fmla="*/ 3170574 w 3170574"/>
              <a:gd name="connsiteY2" fmla="*/ 2571768 h 2571768"/>
              <a:gd name="connsiteX3" fmla="*/ 670244 w 3170574"/>
              <a:gd name="connsiteY3" fmla="*/ 2571768 h 2571768"/>
              <a:gd name="connsiteX4" fmla="*/ 0 w 3170574"/>
              <a:gd name="connsiteY4" fmla="*/ 923045 h 2571768"/>
              <a:gd name="connsiteX5" fmla="*/ 670244 w 3170574"/>
              <a:gd name="connsiteY5" fmla="*/ 0 h 2571768"/>
              <a:gd name="connsiteX0" fmla="*/ 670244 w 3170574"/>
              <a:gd name="connsiteY0" fmla="*/ 0 h 2571768"/>
              <a:gd name="connsiteX1" fmla="*/ 3170574 w 3170574"/>
              <a:gd name="connsiteY1" fmla="*/ 0 h 2571768"/>
              <a:gd name="connsiteX2" fmla="*/ 2456162 w 3170574"/>
              <a:gd name="connsiteY2" fmla="*/ 1142984 h 2571768"/>
              <a:gd name="connsiteX3" fmla="*/ 670244 w 3170574"/>
              <a:gd name="connsiteY3" fmla="*/ 2571768 h 2571768"/>
              <a:gd name="connsiteX4" fmla="*/ 0 w 3170574"/>
              <a:gd name="connsiteY4" fmla="*/ 923045 h 2571768"/>
              <a:gd name="connsiteX5" fmla="*/ 670244 w 3170574"/>
              <a:gd name="connsiteY5" fmla="*/ 0 h 2571768"/>
              <a:gd name="connsiteX0" fmla="*/ 670244 w 3170574"/>
              <a:gd name="connsiteY0" fmla="*/ 0 h 2571768"/>
              <a:gd name="connsiteX1" fmla="*/ 3170574 w 3170574"/>
              <a:gd name="connsiteY1" fmla="*/ 0 h 2571768"/>
              <a:gd name="connsiteX2" fmla="*/ 2670444 w 3170574"/>
              <a:gd name="connsiteY2" fmla="*/ 1142984 h 2571768"/>
              <a:gd name="connsiteX3" fmla="*/ 670244 w 3170574"/>
              <a:gd name="connsiteY3" fmla="*/ 2571768 h 2571768"/>
              <a:gd name="connsiteX4" fmla="*/ 0 w 3170574"/>
              <a:gd name="connsiteY4" fmla="*/ 923045 h 2571768"/>
              <a:gd name="connsiteX5" fmla="*/ 670244 w 3170574"/>
              <a:gd name="connsiteY5" fmla="*/ 0 h 2571768"/>
              <a:gd name="connsiteX0" fmla="*/ 670244 w 3364929"/>
              <a:gd name="connsiteY0" fmla="*/ 0 h 2571768"/>
              <a:gd name="connsiteX1" fmla="*/ 3170574 w 3364929"/>
              <a:gd name="connsiteY1" fmla="*/ 0 h 2571768"/>
              <a:gd name="connsiteX2" fmla="*/ 3364929 w 3364929"/>
              <a:gd name="connsiteY2" fmla="*/ 3052 h 2571768"/>
              <a:gd name="connsiteX3" fmla="*/ 2670444 w 3364929"/>
              <a:gd name="connsiteY3" fmla="*/ 1142984 h 2571768"/>
              <a:gd name="connsiteX4" fmla="*/ 670244 w 3364929"/>
              <a:gd name="connsiteY4" fmla="*/ 2571768 h 2571768"/>
              <a:gd name="connsiteX5" fmla="*/ 0 w 3364929"/>
              <a:gd name="connsiteY5" fmla="*/ 923045 h 2571768"/>
              <a:gd name="connsiteX6" fmla="*/ 670244 w 3364929"/>
              <a:gd name="connsiteY6" fmla="*/ 0 h 2571768"/>
              <a:gd name="connsiteX0" fmla="*/ 670244 w 3364929"/>
              <a:gd name="connsiteY0" fmla="*/ 0 h 2571768"/>
              <a:gd name="connsiteX1" fmla="*/ 3170574 w 3364929"/>
              <a:gd name="connsiteY1" fmla="*/ 0 h 2571768"/>
              <a:gd name="connsiteX2" fmla="*/ 3364929 w 3364929"/>
              <a:gd name="connsiteY2" fmla="*/ 3052 h 2571768"/>
              <a:gd name="connsiteX3" fmla="*/ 2670444 w 3364929"/>
              <a:gd name="connsiteY3" fmla="*/ 1142984 h 2571768"/>
              <a:gd name="connsiteX4" fmla="*/ 670244 w 3364929"/>
              <a:gd name="connsiteY4" fmla="*/ 2571768 h 2571768"/>
              <a:gd name="connsiteX5" fmla="*/ 656829 w 3364929"/>
              <a:gd name="connsiteY5" fmla="*/ 2538434 h 2571768"/>
              <a:gd name="connsiteX6" fmla="*/ 0 w 3364929"/>
              <a:gd name="connsiteY6" fmla="*/ 923045 h 2571768"/>
              <a:gd name="connsiteX7" fmla="*/ 670244 w 3364929"/>
              <a:gd name="connsiteY7" fmla="*/ 0 h 2571768"/>
              <a:gd name="connsiteX0" fmla="*/ 670244 w 3364929"/>
              <a:gd name="connsiteY0" fmla="*/ 0 h 2571768"/>
              <a:gd name="connsiteX1" fmla="*/ 3170574 w 3364929"/>
              <a:gd name="connsiteY1" fmla="*/ 0 h 2571768"/>
              <a:gd name="connsiteX2" fmla="*/ 3364929 w 3364929"/>
              <a:gd name="connsiteY2" fmla="*/ 3052 h 2571768"/>
              <a:gd name="connsiteX3" fmla="*/ 2670444 w 3364929"/>
              <a:gd name="connsiteY3" fmla="*/ 1142984 h 2571768"/>
              <a:gd name="connsiteX4" fmla="*/ 670244 w 3364929"/>
              <a:gd name="connsiteY4" fmla="*/ 2571768 h 2571768"/>
              <a:gd name="connsiteX5" fmla="*/ 656829 w 3364929"/>
              <a:gd name="connsiteY5" fmla="*/ 2538434 h 2571768"/>
              <a:gd name="connsiteX6" fmla="*/ 0 w 3364929"/>
              <a:gd name="connsiteY6" fmla="*/ 923045 h 2571768"/>
              <a:gd name="connsiteX7" fmla="*/ 670244 w 3364929"/>
              <a:gd name="connsiteY7" fmla="*/ 0 h 2571768"/>
              <a:gd name="connsiteX0" fmla="*/ 670244 w 3364929"/>
              <a:gd name="connsiteY0" fmla="*/ 0 h 2571768"/>
              <a:gd name="connsiteX1" fmla="*/ 3170574 w 3364929"/>
              <a:gd name="connsiteY1" fmla="*/ 0 h 2571768"/>
              <a:gd name="connsiteX2" fmla="*/ 3364929 w 3364929"/>
              <a:gd name="connsiteY2" fmla="*/ 3052 h 2571768"/>
              <a:gd name="connsiteX3" fmla="*/ 2670444 w 3364929"/>
              <a:gd name="connsiteY3" fmla="*/ 1142984 h 2571768"/>
              <a:gd name="connsiteX4" fmla="*/ 670244 w 3364929"/>
              <a:gd name="connsiteY4" fmla="*/ 2571768 h 2571768"/>
              <a:gd name="connsiteX5" fmla="*/ 656829 w 3364929"/>
              <a:gd name="connsiteY5" fmla="*/ 2538434 h 2571768"/>
              <a:gd name="connsiteX6" fmla="*/ 0 w 3364929"/>
              <a:gd name="connsiteY6" fmla="*/ 923045 h 2571768"/>
              <a:gd name="connsiteX7" fmla="*/ 670244 w 3364929"/>
              <a:gd name="connsiteY7" fmla="*/ 0 h 2571768"/>
              <a:gd name="connsiteX0" fmla="*/ 670244 w 3364929"/>
              <a:gd name="connsiteY0" fmla="*/ 0 h 2571768"/>
              <a:gd name="connsiteX1" fmla="*/ 3170574 w 3364929"/>
              <a:gd name="connsiteY1" fmla="*/ 0 h 2571768"/>
              <a:gd name="connsiteX2" fmla="*/ 3364929 w 3364929"/>
              <a:gd name="connsiteY2" fmla="*/ 3052 h 2571768"/>
              <a:gd name="connsiteX3" fmla="*/ 2670444 w 3364929"/>
              <a:gd name="connsiteY3" fmla="*/ 1142984 h 2571768"/>
              <a:gd name="connsiteX4" fmla="*/ 670244 w 3364929"/>
              <a:gd name="connsiteY4" fmla="*/ 2571768 h 2571768"/>
              <a:gd name="connsiteX5" fmla="*/ 656829 w 3364929"/>
              <a:gd name="connsiteY5" fmla="*/ 2538434 h 2571768"/>
              <a:gd name="connsiteX6" fmla="*/ 0 w 3364929"/>
              <a:gd name="connsiteY6" fmla="*/ 923045 h 2571768"/>
              <a:gd name="connsiteX7" fmla="*/ 670244 w 3364929"/>
              <a:gd name="connsiteY7" fmla="*/ 0 h 2571768"/>
              <a:gd name="connsiteX0" fmla="*/ 670244 w 3364929"/>
              <a:gd name="connsiteY0" fmla="*/ 0 h 2571768"/>
              <a:gd name="connsiteX1" fmla="*/ 3170574 w 3364929"/>
              <a:gd name="connsiteY1" fmla="*/ 0 h 2571768"/>
              <a:gd name="connsiteX2" fmla="*/ 3364929 w 3364929"/>
              <a:gd name="connsiteY2" fmla="*/ 3052 h 2571768"/>
              <a:gd name="connsiteX3" fmla="*/ 2670444 w 3364929"/>
              <a:gd name="connsiteY3" fmla="*/ 1142984 h 2571768"/>
              <a:gd name="connsiteX4" fmla="*/ 670244 w 3364929"/>
              <a:gd name="connsiteY4" fmla="*/ 2571768 h 2571768"/>
              <a:gd name="connsiteX5" fmla="*/ 1013987 w 3364929"/>
              <a:gd name="connsiteY5" fmla="*/ 895336 h 2571768"/>
              <a:gd name="connsiteX6" fmla="*/ 0 w 3364929"/>
              <a:gd name="connsiteY6" fmla="*/ 923045 h 2571768"/>
              <a:gd name="connsiteX7" fmla="*/ 670244 w 3364929"/>
              <a:gd name="connsiteY7" fmla="*/ 0 h 2571768"/>
              <a:gd name="connsiteX0" fmla="*/ 670244 w 3364929"/>
              <a:gd name="connsiteY0" fmla="*/ 0 h 1142984"/>
              <a:gd name="connsiteX1" fmla="*/ 3170574 w 3364929"/>
              <a:gd name="connsiteY1" fmla="*/ 0 h 1142984"/>
              <a:gd name="connsiteX2" fmla="*/ 3364929 w 3364929"/>
              <a:gd name="connsiteY2" fmla="*/ 3052 h 1142984"/>
              <a:gd name="connsiteX3" fmla="*/ 2670444 w 3364929"/>
              <a:gd name="connsiteY3" fmla="*/ 1142984 h 1142984"/>
              <a:gd name="connsiteX4" fmla="*/ 2313286 w 3364929"/>
              <a:gd name="connsiteY4" fmla="*/ 928670 h 1142984"/>
              <a:gd name="connsiteX5" fmla="*/ 1013987 w 3364929"/>
              <a:gd name="connsiteY5" fmla="*/ 895336 h 1142984"/>
              <a:gd name="connsiteX6" fmla="*/ 0 w 3364929"/>
              <a:gd name="connsiteY6" fmla="*/ 923045 h 1142984"/>
              <a:gd name="connsiteX7" fmla="*/ 670244 w 3364929"/>
              <a:gd name="connsiteY7" fmla="*/ 0 h 1142984"/>
              <a:gd name="connsiteX0" fmla="*/ 670244 w 3364929"/>
              <a:gd name="connsiteY0" fmla="*/ 0 h 1000084"/>
              <a:gd name="connsiteX1" fmla="*/ 3170574 w 3364929"/>
              <a:gd name="connsiteY1" fmla="*/ 0 h 1000084"/>
              <a:gd name="connsiteX2" fmla="*/ 3364929 w 3364929"/>
              <a:gd name="connsiteY2" fmla="*/ 3052 h 1000084"/>
              <a:gd name="connsiteX3" fmla="*/ 2670444 w 3364929"/>
              <a:gd name="connsiteY3" fmla="*/ 1000084 h 1000084"/>
              <a:gd name="connsiteX4" fmla="*/ 2313286 w 3364929"/>
              <a:gd name="connsiteY4" fmla="*/ 928670 h 1000084"/>
              <a:gd name="connsiteX5" fmla="*/ 1013987 w 3364929"/>
              <a:gd name="connsiteY5" fmla="*/ 895336 h 1000084"/>
              <a:gd name="connsiteX6" fmla="*/ 0 w 3364929"/>
              <a:gd name="connsiteY6" fmla="*/ 923045 h 1000084"/>
              <a:gd name="connsiteX7" fmla="*/ 670244 w 3364929"/>
              <a:gd name="connsiteY7" fmla="*/ 0 h 100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4929" h="1000084">
                <a:moveTo>
                  <a:pt x="670244" y="0"/>
                </a:moveTo>
                <a:lnTo>
                  <a:pt x="3170574" y="0"/>
                </a:lnTo>
                <a:lnTo>
                  <a:pt x="3364929" y="3052"/>
                </a:lnTo>
                <a:lnTo>
                  <a:pt x="2670444" y="1000084"/>
                </a:lnTo>
                <a:lnTo>
                  <a:pt x="2313286" y="928670"/>
                </a:lnTo>
                <a:cubicBezTo>
                  <a:pt x="2308814" y="917559"/>
                  <a:pt x="1047047" y="867488"/>
                  <a:pt x="1013987" y="895336"/>
                </a:cubicBezTo>
                <a:lnTo>
                  <a:pt x="0" y="923045"/>
                </a:lnTo>
                <a:lnTo>
                  <a:pt x="670244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5572132" y="357166"/>
            <a:ext cx="714348" cy="3571924"/>
          </a:xfrm>
          <a:custGeom>
            <a:avLst/>
            <a:gdLst>
              <a:gd name="connsiteX0" fmla="*/ 0 w 2500330"/>
              <a:gd name="connsiteY0" fmla="*/ 0 h 2571768"/>
              <a:gd name="connsiteX1" fmla="*/ 2500330 w 2500330"/>
              <a:gd name="connsiteY1" fmla="*/ 0 h 2571768"/>
              <a:gd name="connsiteX2" fmla="*/ 2500330 w 2500330"/>
              <a:gd name="connsiteY2" fmla="*/ 2571768 h 2571768"/>
              <a:gd name="connsiteX3" fmla="*/ 0 w 2500330"/>
              <a:gd name="connsiteY3" fmla="*/ 2571768 h 2571768"/>
              <a:gd name="connsiteX4" fmla="*/ 0 w 2500330"/>
              <a:gd name="connsiteY4" fmla="*/ 0 h 2571768"/>
              <a:gd name="connsiteX0" fmla="*/ 0 w 2500330"/>
              <a:gd name="connsiteY0" fmla="*/ 1000156 h 3571924"/>
              <a:gd name="connsiteX1" fmla="*/ 714348 w 2500330"/>
              <a:gd name="connsiteY1" fmla="*/ 0 h 3571924"/>
              <a:gd name="connsiteX2" fmla="*/ 2500330 w 2500330"/>
              <a:gd name="connsiteY2" fmla="*/ 3571924 h 3571924"/>
              <a:gd name="connsiteX3" fmla="*/ 0 w 2500330"/>
              <a:gd name="connsiteY3" fmla="*/ 3571924 h 3571924"/>
              <a:gd name="connsiteX4" fmla="*/ 0 w 2500330"/>
              <a:gd name="connsiteY4" fmla="*/ 1000156 h 3571924"/>
              <a:gd name="connsiteX0" fmla="*/ 0 w 714348"/>
              <a:gd name="connsiteY0" fmla="*/ 1000156 h 3571924"/>
              <a:gd name="connsiteX1" fmla="*/ 714348 w 714348"/>
              <a:gd name="connsiteY1" fmla="*/ 0 h 3571924"/>
              <a:gd name="connsiteX2" fmla="*/ 571472 w 714348"/>
              <a:gd name="connsiteY2" fmla="*/ 2428892 h 3571924"/>
              <a:gd name="connsiteX3" fmla="*/ 0 w 714348"/>
              <a:gd name="connsiteY3" fmla="*/ 3571924 h 3571924"/>
              <a:gd name="connsiteX4" fmla="*/ 0 w 714348"/>
              <a:gd name="connsiteY4" fmla="*/ 1000156 h 35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48" h="3571924">
                <a:moveTo>
                  <a:pt x="0" y="1000156"/>
                </a:moveTo>
                <a:lnTo>
                  <a:pt x="714348" y="0"/>
                </a:lnTo>
                <a:lnTo>
                  <a:pt x="571472" y="2428892"/>
                </a:lnTo>
                <a:lnTo>
                  <a:pt x="0" y="3571924"/>
                </a:lnTo>
                <a:lnTo>
                  <a:pt x="0" y="100015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57628"/>
            <a:ext cx="9144000" cy="30003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 l="72405" t="52979" r="21687" b="37533"/>
          <a:stretch>
            <a:fillRect/>
          </a:stretch>
        </p:blipFill>
        <p:spPr>
          <a:xfrm>
            <a:off x="6786578" y="857232"/>
            <a:ext cx="57150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0226 0.47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57628"/>
            <a:ext cx="9144000" cy="30003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 l="72405" t="52979" r="21687" b="37533"/>
          <a:stretch>
            <a:fillRect/>
          </a:stretch>
        </p:blipFill>
        <p:spPr>
          <a:xfrm>
            <a:off x="6786578" y="4071942"/>
            <a:ext cx="57150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61198 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14818"/>
            <a:ext cx="9144000" cy="26431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 l="72405" t="52979" r="21687" b="37533"/>
          <a:stretch>
            <a:fillRect/>
          </a:stretch>
        </p:blipFill>
        <p:spPr>
          <a:xfrm>
            <a:off x="6786578" y="4071942"/>
            <a:ext cx="571504" cy="24288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الأسطوانة قابلة للتدحرج</a:t>
            </a:r>
          </a:p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ليست لها وجوه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500826" y="714356"/>
            <a:ext cx="1071570" cy="328614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</a:blip>
          <a:srcRect l="57634" t="54932" r="33965" b="39487"/>
          <a:stretch>
            <a:fillRect/>
          </a:stretch>
        </p:blipFill>
        <p:spPr>
          <a:xfrm>
            <a:off x="5214942" y="1357298"/>
            <a:ext cx="1000132" cy="14287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الكرة قابلة للتدحرج</a:t>
            </a:r>
          </a:p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ليست لها وجوه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500826" y="857232"/>
            <a:ext cx="1071570" cy="314327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214942" y="928670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25712 0.49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12 0.49746 L -0.39653 0.4974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8773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57628"/>
            <a:ext cx="9144000" cy="30003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5FA"/>
              </a:clrFrom>
              <a:clrTo>
                <a:srgbClr val="F6F5FA">
                  <a:alpha val="0"/>
                </a:srgbClr>
              </a:clrTo>
            </a:clrChange>
          </a:blip>
          <a:srcRect l="45079" t="51025" r="47535" b="38929"/>
          <a:stretch>
            <a:fillRect/>
          </a:stretch>
        </p:blipFill>
        <p:spPr>
          <a:xfrm>
            <a:off x="4143372" y="428604"/>
            <a:ext cx="714380" cy="2571768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500826" y="857232"/>
            <a:ext cx="1071570" cy="314327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214942" y="928670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4071942"/>
            <a:ext cx="9144000" cy="2308324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رباعي الوجوه لا يتدحرج لأن له  وجوه  فهو : </a:t>
            </a:r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وجوهي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0156 0.55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56 0.5544 C 0.37222 0.5294 0.3434 0.50463 0.31961 0.4838 C 0.29583 0.46296 0.28281 0.42986 0.25902 0.42917 C 0.23524 0.42847 0.19218 0.46042 0.17725 0.47963 C 0.16232 0.49884 0.17551 0.53472 0.16944 0.54444 C 0.16336 0.55417 0.15034 0.56111 0.14079 0.53819 C 0.13159 0.51528 0.13211 0.43287 0.11371 0.40694 C 0.09531 0.38102 0.0559 0.37569 0.03038 0.38264 C 0.00468 0.38958 -0.02535 0.42222 -0.04098 0.44931 C -0.0566 0.47639 -0.04862 0.55394 -0.06372 0.54444 C -0.07883 0.53495 -0.11719 0.42315 -0.13178 0.39282 C -0.14636 0.3625 -0.12952 0.35671 -0.15174 0.3625 C -0.17362 0.36829 -0.2441 0.39583 -0.26372 0.42708 C -0.28334 0.45833 -0.25886 0.55556 -0.26962 0.55046 C -0.28039 0.54537 -0.30278 0.40046 -0.32883 0.39676 C -0.35487 0.39306 -0.39028 0.46065 -0.4257 0.52824 " pathEditMode="relative" ptsTypes="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57628"/>
            <a:ext cx="9144000" cy="30003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0826" y="857232"/>
            <a:ext cx="1071570" cy="314327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214942" y="928670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4071942"/>
            <a:ext cx="9144000" cy="2308324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رباعي الوجوه لا يتدحرج لأن له  وجوه  فهو : </a:t>
            </a:r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وجوهي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Image 7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5FA"/>
              </a:clrFrom>
              <a:clrTo>
                <a:srgbClr val="F6F5FA">
                  <a:alpha val="0"/>
                </a:srgbClr>
              </a:clrTo>
            </a:clrChange>
          </a:blip>
          <a:srcRect l="45079" t="51025" r="47535" b="38929"/>
          <a:stretch>
            <a:fillRect/>
          </a:stretch>
        </p:blipFill>
        <p:spPr>
          <a:xfrm>
            <a:off x="3786182" y="0"/>
            <a:ext cx="1309697" cy="4714909"/>
          </a:xfrm>
          <a:prstGeom prst="rect">
            <a:avLst/>
          </a:prstGeom>
        </p:spPr>
      </p:pic>
      <p:sp>
        <p:nvSpPr>
          <p:cNvPr id="12" name="Triangle isocèle 11"/>
          <p:cNvSpPr/>
          <p:nvPr/>
        </p:nvSpPr>
        <p:spPr>
          <a:xfrm>
            <a:off x="4000496" y="285728"/>
            <a:ext cx="1000132" cy="3143272"/>
          </a:xfrm>
          <a:prstGeom prst="triangle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/>
          <p:cNvSpPr/>
          <p:nvPr/>
        </p:nvSpPr>
        <p:spPr>
          <a:xfrm rot="10800000">
            <a:off x="4000496" y="3357562"/>
            <a:ext cx="1000132" cy="1243009"/>
          </a:xfrm>
          <a:prstGeom prst="triangle">
            <a:avLst/>
          </a:pr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 flipH="1">
            <a:off x="4000496" y="214290"/>
            <a:ext cx="500098" cy="4357694"/>
          </a:xfrm>
          <a:custGeom>
            <a:avLst/>
            <a:gdLst>
              <a:gd name="connsiteX0" fmla="*/ 0 w 1285884"/>
              <a:gd name="connsiteY0" fmla="*/ 3143272 h 3143272"/>
              <a:gd name="connsiteX1" fmla="*/ 642942 w 1285884"/>
              <a:gd name="connsiteY1" fmla="*/ 0 h 3143272"/>
              <a:gd name="connsiteX2" fmla="*/ 1285884 w 1285884"/>
              <a:gd name="connsiteY2" fmla="*/ 3143272 h 3143272"/>
              <a:gd name="connsiteX3" fmla="*/ 0 w 1285884"/>
              <a:gd name="connsiteY3" fmla="*/ 3143272 h 3143272"/>
              <a:gd name="connsiteX0" fmla="*/ 0 w 1357354"/>
              <a:gd name="connsiteY0" fmla="*/ 4357694 h 4357694"/>
              <a:gd name="connsiteX1" fmla="*/ 714412 w 1357354"/>
              <a:gd name="connsiteY1" fmla="*/ 0 h 4357694"/>
              <a:gd name="connsiteX2" fmla="*/ 1357354 w 1357354"/>
              <a:gd name="connsiteY2" fmla="*/ 3143272 h 4357694"/>
              <a:gd name="connsiteX3" fmla="*/ 0 w 1357354"/>
              <a:gd name="connsiteY3" fmla="*/ 4357694 h 4357694"/>
              <a:gd name="connsiteX0" fmla="*/ 0 w 1357354"/>
              <a:gd name="connsiteY0" fmla="*/ 4357694 h 4357694"/>
              <a:gd name="connsiteX1" fmla="*/ 71470 w 1357354"/>
              <a:gd name="connsiteY1" fmla="*/ 0 h 4357694"/>
              <a:gd name="connsiteX2" fmla="*/ 1357354 w 1357354"/>
              <a:gd name="connsiteY2" fmla="*/ 3143272 h 4357694"/>
              <a:gd name="connsiteX3" fmla="*/ 0 w 1357354"/>
              <a:gd name="connsiteY3" fmla="*/ 4357694 h 4357694"/>
              <a:gd name="connsiteX0" fmla="*/ 0 w 571536"/>
              <a:gd name="connsiteY0" fmla="*/ 4357694 h 4357694"/>
              <a:gd name="connsiteX1" fmla="*/ 71470 w 571536"/>
              <a:gd name="connsiteY1" fmla="*/ 0 h 4357694"/>
              <a:gd name="connsiteX2" fmla="*/ 571536 w 571536"/>
              <a:gd name="connsiteY2" fmla="*/ 3143272 h 4357694"/>
              <a:gd name="connsiteX3" fmla="*/ 0 w 571536"/>
              <a:gd name="connsiteY3" fmla="*/ 4357694 h 4357694"/>
              <a:gd name="connsiteX0" fmla="*/ 0 w 500098"/>
              <a:gd name="connsiteY0" fmla="*/ 4357694 h 4357694"/>
              <a:gd name="connsiteX1" fmla="*/ 32 w 500098"/>
              <a:gd name="connsiteY1" fmla="*/ 0 h 4357694"/>
              <a:gd name="connsiteX2" fmla="*/ 500098 w 500098"/>
              <a:gd name="connsiteY2" fmla="*/ 3143272 h 4357694"/>
              <a:gd name="connsiteX3" fmla="*/ 0 w 500098"/>
              <a:gd name="connsiteY3" fmla="*/ 4357694 h 43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98" h="4357694">
                <a:moveTo>
                  <a:pt x="0" y="4357694"/>
                </a:moveTo>
                <a:cubicBezTo>
                  <a:pt x="11" y="2905129"/>
                  <a:pt x="21" y="1452565"/>
                  <a:pt x="32" y="0"/>
                </a:cubicBezTo>
                <a:lnTo>
                  <a:pt x="500098" y="3143272"/>
                </a:lnTo>
                <a:lnTo>
                  <a:pt x="0" y="435769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4500562" y="285728"/>
            <a:ext cx="571504" cy="4357694"/>
          </a:xfrm>
          <a:custGeom>
            <a:avLst/>
            <a:gdLst>
              <a:gd name="connsiteX0" fmla="*/ 0 w 1285884"/>
              <a:gd name="connsiteY0" fmla="*/ 3143272 h 3143272"/>
              <a:gd name="connsiteX1" fmla="*/ 642942 w 1285884"/>
              <a:gd name="connsiteY1" fmla="*/ 0 h 3143272"/>
              <a:gd name="connsiteX2" fmla="*/ 1285884 w 1285884"/>
              <a:gd name="connsiteY2" fmla="*/ 3143272 h 3143272"/>
              <a:gd name="connsiteX3" fmla="*/ 0 w 1285884"/>
              <a:gd name="connsiteY3" fmla="*/ 3143272 h 3143272"/>
              <a:gd name="connsiteX0" fmla="*/ 0 w 1357354"/>
              <a:gd name="connsiteY0" fmla="*/ 4357694 h 4357694"/>
              <a:gd name="connsiteX1" fmla="*/ 714412 w 1357354"/>
              <a:gd name="connsiteY1" fmla="*/ 0 h 4357694"/>
              <a:gd name="connsiteX2" fmla="*/ 1357354 w 1357354"/>
              <a:gd name="connsiteY2" fmla="*/ 3143272 h 4357694"/>
              <a:gd name="connsiteX3" fmla="*/ 0 w 1357354"/>
              <a:gd name="connsiteY3" fmla="*/ 4357694 h 4357694"/>
              <a:gd name="connsiteX0" fmla="*/ 0 w 1357354"/>
              <a:gd name="connsiteY0" fmla="*/ 4357694 h 4357694"/>
              <a:gd name="connsiteX1" fmla="*/ 71470 w 1357354"/>
              <a:gd name="connsiteY1" fmla="*/ 0 h 4357694"/>
              <a:gd name="connsiteX2" fmla="*/ 1357354 w 1357354"/>
              <a:gd name="connsiteY2" fmla="*/ 3143272 h 4357694"/>
              <a:gd name="connsiteX3" fmla="*/ 0 w 1357354"/>
              <a:gd name="connsiteY3" fmla="*/ 4357694 h 4357694"/>
              <a:gd name="connsiteX0" fmla="*/ 0 w 571536"/>
              <a:gd name="connsiteY0" fmla="*/ 4357694 h 4357694"/>
              <a:gd name="connsiteX1" fmla="*/ 71470 w 571536"/>
              <a:gd name="connsiteY1" fmla="*/ 0 h 4357694"/>
              <a:gd name="connsiteX2" fmla="*/ 571536 w 571536"/>
              <a:gd name="connsiteY2" fmla="*/ 3143272 h 4357694"/>
              <a:gd name="connsiteX3" fmla="*/ 0 w 571536"/>
              <a:gd name="connsiteY3" fmla="*/ 4357694 h 4357694"/>
              <a:gd name="connsiteX0" fmla="*/ 0 w 500098"/>
              <a:gd name="connsiteY0" fmla="*/ 4357694 h 4357694"/>
              <a:gd name="connsiteX1" fmla="*/ 32 w 500098"/>
              <a:gd name="connsiteY1" fmla="*/ 0 h 4357694"/>
              <a:gd name="connsiteX2" fmla="*/ 500098 w 500098"/>
              <a:gd name="connsiteY2" fmla="*/ 3143272 h 4357694"/>
              <a:gd name="connsiteX3" fmla="*/ 0 w 500098"/>
              <a:gd name="connsiteY3" fmla="*/ 4357694 h 43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98" h="4357694">
                <a:moveTo>
                  <a:pt x="0" y="4357694"/>
                </a:moveTo>
                <a:cubicBezTo>
                  <a:pt x="11" y="2905129"/>
                  <a:pt x="21" y="1452565"/>
                  <a:pt x="32" y="0"/>
                </a:cubicBezTo>
                <a:lnTo>
                  <a:pt x="500098" y="3143272"/>
                </a:lnTo>
                <a:lnTo>
                  <a:pt x="0" y="4357694"/>
                </a:lnTo>
                <a:close/>
              </a:path>
            </a:pathLst>
          </a:cu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743 -0.06574 0.05504 -0.13125 0.08941 -0.16759 C 0.12379 -0.20394 0.16493 -0.21111 0.20608 -0.21829 " pathEditMode="relative" ptsTypes="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0826" y="857232"/>
            <a:ext cx="1071570" cy="314327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214942" y="928670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EDEF"/>
              </a:clrFrom>
              <a:clrTo>
                <a:srgbClr val="ECEDEF">
                  <a:alpha val="0"/>
                </a:srgbClr>
              </a:clrTo>
            </a:clrChange>
          </a:blip>
          <a:srcRect l="28831" t="54653" r="59352" b="40882"/>
          <a:stretch>
            <a:fillRect/>
          </a:stretch>
        </p:blipFill>
        <p:spPr>
          <a:xfrm>
            <a:off x="2571736" y="1214422"/>
            <a:ext cx="1143008" cy="114300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0" y="4500570"/>
            <a:ext cx="9144000" cy="212365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متوازي المستطيلات لا يتدحرج لأن له  وجوه  فهو : </a:t>
            </a:r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وجوهي</a:t>
            </a:r>
            <a:endParaRPr lang="fr-FR" sz="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2107 L 0.55781 0.5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81 0.56504 L -0.23767 0.48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0826" y="857232"/>
            <a:ext cx="1071570" cy="314327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214942" y="928670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EDEF"/>
              </a:clrFrom>
              <a:clrTo>
                <a:srgbClr val="ECEDEF">
                  <a:alpha val="0"/>
                </a:srgbClr>
              </a:clrTo>
            </a:clrChange>
          </a:blip>
          <a:srcRect l="28831" t="54653" r="59352" b="40882"/>
          <a:stretch>
            <a:fillRect/>
          </a:stretch>
        </p:blipFill>
        <p:spPr>
          <a:xfrm>
            <a:off x="2571736" y="1214422"/>
            <a:ext cx="1143008" cy="114300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0" y="4500570"/>
            <a:ext cx="9144000" cy="212365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متوازي المستطيلات لا يتدحرج لأن له  وجوه  فهو : </a:t>
            </a:r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وجوهي</a:t>
            </a:r>
            <a:endParaRPr lang="fr-FR" sz="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0826" y="857232"/>
            <a:ext cx="1071570" cy="314327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214942" y="928670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EDEF"/>
              </a:clrFrom>
              <a:clrTo>
                <a:srgbClr val="ECEDEF">
                  <a:alpha val="0"/>
                </a:srgbClr>
              </a:clrTo>
            </a:clrChange>
          </a:blip>
          <a:srcRect l="28831" t="54653" r="59352" b="40882"/>
          <a:stretch>
            <a:fillRect/>
          </a:stretch>
        </p:blipFill>
        <p:spPr>
          <a:xfrm>
            <a:off x="1500190" y="0"/>
            <a:ext cx="4214818" cy="421481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0" y="4500570"/>
            <a:ext cx="9144000" cy="212365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متوازي المستطيلات لا يتدحرج لأن له  وجوه  فهو : </a:t>
            </a:r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وجوهي</a:t>
            </a:r>
            <a:endParaRPr lang="fr-FR" sz="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480" y="1928802"/>
            <a:ext cx="292895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1714448" y="357166"/>
            <a:ext cx="3786246" cy="1643026"/>
          </a:xfrm>
          <a:custGeom>
            <a:avLst/>
            <a:gdLst>
              <a:gd name="connsiteX0" fmla="*/ 0 w 2928958"/>
              <a:gd name="connsiteY0" fmla="*/ 0 h 2000264"/>
              <a:gd name="connsiteX1" fmla="*/ 2928958 w 2928958"/>
              <a:gd name="connsiteY1" fmla="*/ 0 h 2000264"/>
              <a:gd name="connsiteX2" fmla="*/ 2928958 w 2928958"/>
              <a:gd name="connsiteY2" fmla="*/ 2000264 h 2000264"/>
              <a:gd name="connsiteX3" fmla="*/ 0 w 2928958"/>
              <a:gd name="connsiteY3" fmla="*/ 2000264 h 2000264"/>
              <a:gd name="connsiteX4" fmla="*/ 0 w 2928958"/>
              <a:gd name="connsiteY4" fmla="*/ 0 h 2000264"/>
              <a:gd name="connsiteX0" fmla="*/ 857288 w 3786246"/>
              <a:gd name="connsiteY0" fmla="*/ 0 h 2000264"/>
              <a:gd name="connsiteX1" fmla="*/ 3786246 w 3786246"/>
              <a:gd name="connsiteY1" fmla="*/ 0 h 2000264"/>
              <a:gd name="connsiteX2" fmla="*/ 3786246 w 3786246"/>
              <a:gd name="connsiteY2" fmla="*/ 2000264 h 2000264"/>
              <a:gd name="connsiteX3" fmla="*/ 0 w 3786246"/>
              <a:gd name="connsiteY3" fmla="*/ 1571612 h 2000264"/>
              <a:gd name="connsiteX4" fmla="*/ 857288 w 3786246"/>
              <a:gd name="connsiteY4" fmla="*/ 0 h 2000264"/>
              <a:gd name="connsiteX0" fmla="*/ 857288 w 3786246"/>
              <a:gd name="connsiteY0" fmla="*/ 0 h 1571612"/>
              <a:gd name="connsiteX1" fmla="*/ 3786246 w 3786246"/>
              <a:gd name="connsiteY1" fmla="*/ 0 h 1571612"/>
              <a:gd name="connsiteX2" fmla="*/ 2214578 w 3786246"/>
              <a:gd name="connsiteY2" fmla="*/ 1285860 h 1571612"/>
              <a:gd name="connsiteX3" fmla="*/ 0 w 3786246"/>
              <a:gd name="connsiteY3" fmla="*/ 1571612 h 1571612"/>
              <a:gd name="connsiteX4" fmla="*/ 857288 w 3786246"/>
              <a:gd name="connsiteY4" fmla="*/ 0 h 1571612"/>
              <a:gd name="connsiteX0" fmla="*/ 857288 w 3786246"/>
              <a:gd name="connsiteY0" fmla="*/ 0 h 1643026"/>
              <a:gd name="connsiteX1" fmla="*/ 3786246 w 3786246"/>
              <a:gd name="connsiteY1" fmla="*/ 0 h 1643026"/>
              <a:gd name="connsiteX2" fmla="*/ 2928926 w 3786246"/>
              <a:gd name="connsiteY2" fmla="*/ 1643026 h 1643026"/>
              <a:gd name="connsiteX3" fmla="*/ 0 w 3786246"/>
              <a:gd name="connsiteY3" fmla="*/ 1571612 h 1643026"/>
              <a:gd name="connsiteX4" fmla="*/ 857288 w 3786246"/>
              <a:gd name="connsiteY4" fmla="*/ 0 h 1643026"/>
              <a:gd name="connsiteX0" fmla="*/ 857288 w 3786246"/>
              <a:gd name="connsiteY0" fmla="*/ 0 h 1643026"/>
              <a:gd name="connsiteX1" fmla="*/ 3786246 w 3786246"/>
              <a:gd name="connsiteY1" fmla="*/ 142852 h 1643026"/>
              <a:gd name="connsiteX2" fmla="*/ 2928926 w 3786246"/>
              <a:gd name="connsiteY2" fmla="*/ 1643026 h 1643026"/>
              <a:gd name="connsiteX3" fmla="*/ 0 w 3786246"/>
              <a:gd name="connsiteY3" fmla="*/ 1571612 h 1643026"/>
              <a:gd name="connsiteX4" fmla="*/ 857288 w 3786246"/>
              <a:gd name="connsiteY4" fmla="*/ 0 h 1643026"/>
              <a:gd name="connsiteX0" fmla="*/ 1000132 w 3786246"/>
              <a:gd name="connsiteY0" fmla="*/ 0 h 1643026"/>
              <a:gd name="connsiteX1" fmla="*/ 3786246 w 3786246"/>
              <a:gd name="connsiteY1" fmla="*/ 142852 h 1643026"/>
              <a:gd name="connsiteX2" fmla="*/ 2928926 w 3786246"/>
              <a:gd name="connsiteY2" fmla="*/ 1643026 h 1643026"/>
              <a:gd name="connsiteX3" fmla="*/ 0 w 3786246"/>
              <a:gd name="connsiteY3" fmla="*/ 1571612 h 1643026"/>
              <a:gd name="connsiteX4" fmla="*/ 1000132 w 3786246"/>
              <a:gd name="connsiteY4" fmla="*/ 0 h 164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246" h="1643026">
                <a:moveTo>
                  <a:pt x="1000132" y="0"/>
                </a:moveTo>
                <a:lnTo>
                  <a:pt x="3786246" y="142852"/>
                </a:lnTo>
                <a:lnTo>
                  <a:pt x="2928926" y="1643026"/>
                </a:lnTo>
                <a:lnTo>
                  <a:pt x="0" y="1571612"/>
                </a:lnTo>
                <a:lnTo>
                  <a:pt x="1000132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4641272" y="642894"/>
            <a:ext cx="787951" cy="3286172"/>
          </a:xfrm>
          <a:custGeom>
            <a:avLst/>
            <a:gdLst>
              <a:gd name="connsiteX0" fmla="*/ 0 w 2928958"/>
              <a:gd name="connsiteY0" fmla="*/ 0 h 2000264"/>
              <a:gd name="connsiteX1" fmla="*/ 2928958 w 2928958"/>
              <a:gd name="connsiteY1" fmla="*/ 0 h 2000264"/>
              <a:gd name="connsiteX2" fmla="*/ 2928958 w 2928958"/>
              <a:gd name="connsiteY2" fmla="*/ 2000264 h 2000264"/>
              <a:gd name="connsiteX3" fmla="*/ 0 w 2928958"/>
              <a:gd name="connsiteY3" fmla="*/ 2000264 h 2000264"/>
              <a:gd name="connsiteX4" fmla="*/ 0 w 2928958"/>
              <a:gd name="connsiteY4" fmla="*/ 0 h 2000264"/>
              <a:gd name="connsiteX0" fmla="*/ 0 w 2928958"/>
              <a:gd name="connsiteY0" fmla="*/ 1285908 h 3286172"/>
              <a:gd name="connsiteX1" fmla="*/ 785786 w 2928958"/>
              <a:gd name="connsiteY1" fmla="*/ 0 h 3286172"/>
              <a:gd name="connsiteX2" fmla="*/ 2928958 w 2928958"/>
              <a:gd name="connsiteY2" fmla="*/ 3286172 h 3286172"/>
              <a:gd name="connsiteX3" fmla="*/ 0 w 2928958"/>
              <a:gd name="connsiteY3" fmla="*/ 3286172 h 3286172"/>
              <a:gd name="connsiteX4" fmla="*/ 0 w 2928958"/>
              <a:gd name="connsiteY4" fmla="*/ 1285908 h 3286172"/>
              <a:gd name="connsiteX0" fmla="*/ 0 w 785786"/>
              <a:gd name="connsiteY0" fmla="*/ 1285908 h 3286172"/>
              <a:gd name="connsiteX1" fmla="*/ 785786 w 785786"/>
              <a:gd name="connsiteY1" fmla="*/ 0 h 3286172"/>
              <a:gd name="connsiteX2" fmla="*/ 785786 w 785786"/>
              <a:gd name="connsiteY2" fmla="*/ 2214578 h 3286172"/>
              <a:gd name="connsiteX3" fmla="*/ 0 w 785786"/>
              <a:gd name="connsiteY3" fmla="*/ 3286172 h 3286172"/>
              <a:gd name="connsiteX4" fmla="*/ 0 w 785786"/>
              <a:gd name="connsiteY4" fmla="*/ 1285908 h 3286172"/>
              <a:gd name="connsiteX0" fmla="*/ 0 w 785786"/>
              <a:gd name="connsiteY0" fmla="*/ 1285908 h 3286172"/>
              <a:gd name="connsiteX1" fmla="*/ 785786 w 785786"/>
              <a:gd name="connsiteY1" fmla="*/ 0 h 3286172"/>
              <a:gd name="connsiteX2" fmla="*/ 500002 w 785786"/>
              <a:gd name="connsiteY2" fmla="*/ 2000240 h 3286172"/>
              <a:gd name="connsiteX3" fmla="*/ 0 w 785786"/>
              <a:gd name="connsiteY3" fmla="*/ 3286172 h 3286172"/>
              <a:gd name="connsiteX4" fmla="*/ 0 w 785786"/>
              <a:gd name="connsiteY4" fmla="*/ 1285908 h 3286172"/>
              <a:gd name="connsiteX0" fmla="*/ 0 w 785786"/>
              <a:gd name="connsiteY0" fmla="*/ 1285908 h 3286172"/>
              <a:gd name="connsiteX1" fmla="*/ 785786 w 785786"/>
              <a:gd name="connsiteY1" fmla="*/ 0 h 3286172"/>
              <a:gd name="connsiteX2" fmla="*/ 785722 w 785786"/>
              <a:gd name="connsiteY2" fmla="*/ 1785902 h 3286172"/>
              <a:gd name="connsiteX3" fmla="*/ 0 w 785786"/>
              <a:gd name="connsiteY3" fmla="*/ 3286172 h 3286172"/>
              <a:gd name="connsiteX4" fmla="*/ 0 w 785786"/>
              <a:gd name="connsiteY4" fmla="*/ 1285908 h 3286172"/>
              <a:gd name="connsiteX0" fmla="*/ 2165 w 787951"/>
              <a:gd name="connsiteY0" fmla="*/ 1285908 h 3286172"/>
              <a:gd name="connsiteX1" fmla="*/ 787951 w 787951"/>
              <a:gd name="connsiteY1" fmla="*/ 0 h 3286172"/>
              <a:gd name="connsiteX2" fmla="*/ 787887 w 787951"/>
              <a:gd name="connsiteY2" fmla="*/ 1785902 h 3286172"/>
              <a:gd name="connsiteX3" fmla="*/ 2165 w 787951"/>
              <a:gd name="connsiteY3" fmla="*/ 3286172 h 3286172"/>
              <a:gd name="connsiteX4" fmla="*/ 0 w 787951"/>
              <a:gd name="connsiteY4" fmla="*/ 3277942 h 3286172"/>
              <a:gd name="connsiteX5" fmla="*/ 2165 w 787951"/>
              <a:gd name="connsiteY5" fmla="*/ 1285908 h 328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951" h="3286172">
                <a:moveTo>
                  <a:pt x="2165" y="1285908"/>
                </a:moveTo>
                <a:lnTo>
                  <a:pt x="787951" y="0"/>
                </a:lnTo>
                <a:cubicBezTo>
                  <a:pt x="787930" y="595301"/>
                  <a:pt x="787908" y="1190601"/>
                  <a:pt x="787887" y="1785902"/>
                </a:cubicBezTo>
                <a:lnTo>
                  <a:pt x="2165" y="3286172"/>
                </a:lnTo>
                <a:lnTo>
                  <a:pt x="0" y="3277942"/>
                </a:lnTo>
                <a:cubicBezTo>
                  <a:pt x="722" y="2613931"/>
                  <a:pt x="1443" y="1949919"/>
                  <a:pt x="2165" y="128590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0826" y="857232"/>
            <a:ext cx="1071570" cy="314327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214942" y="928670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EA"/>
              </a:clrFrom>
              <a:clrTo>
                <a:srgbClr val="E8E8EA">
                  <a:alpha val="0"/>
                </a:srgbClr>
              </a:clrTo>
            </a:clrChange>
          </a:blip>
          <a:srcRect l="14061" t="54653" r="71907" b="41161"/>
          <a:stretch>
            <a:fillRect/>
          </a:stretch>
        </p:blipFill>
        <p:spPr>
          <a:xfrm>
            <a:off x="1142976" y="1285860"/>
            <a:ext cx="1357322" cy="107157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المخروطي قابل للتدحرج</a:t>
            </a:r>
          </a:p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ليس له وجوه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285852" y="857232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70243 0.5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243 0.53889 L -0.04566 0.528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0826" y="857232"/>
            <a:ext cx="1071570" cy="314327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214942" y="928670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EA"/>
              </a:clrFrom>
              <a:clrTo>
                <a:srgbClr val="E8E8EA">
                  <a:alpha val="0"/>
                </a:srgbClr>
              </a:clrTo>
            </a:clrChange>
          </a:blip>
          <a:srcRect l="14061" t="54653" r="71907" b="41161"/>
          <a:stretch>
            <a:fillRect/>
          </a:stretch>
        </p:blipFill>
        <p:spPr>
          <a:xfrm>
            <a:off x="1142976" y="1285860"/>
            <a:ext cx="1357322" cy="1071570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285852" y="857232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7E3E3"/>
              </a:clrFrom>
              <a:clrTo>
                <a:srgbClr val="D7E3E3">
                  <a:alpha val="0"/>
                </a:srgbClr>
              </a:clrTo>
            </a:clrChange>
          </a:blip>
          <a:srcRect l="2343" t="52420" r="86678" b="40603"/>
          <a:stretch>
            <a:fillRect/>
          </a:stretch>
        </p:blipFill>
        <p:spPr>
          <a:xfrm>
            <a:off x="0" y="714356"/>
            <a:ext cx="1062014" cy="17859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4500570"/>
            <a:ext cx="9144000" cy="212365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الهرم لا يتدحرج لأن له  وجوه  فهو : </a:t>
            </a:r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وجوهي</a:t>
            </a:r>
            <a:endParaRPr lang="fr-FR" sz="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82795 0.6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795 0.60185 L 0.06406 0.6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0826" y="857232"/>
            <a:ext cx="1071570" cy="314327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214942" y="928670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EA"/>
              </a:clrFrom>
              <a:clrTo>
                <a:srgbClr val="E8E8EA">
                  <a:alpha val="0"/>
                </a:srgbClr>
              </a:clrTo>
            </a:clrChange>
          </a:blip>
          <a:srcRect l="14061" t="54653" r="71907" b="41161"/>
          <a:stretch>
            <a:fillRect/>
          </a:stretch>
        </p:blipFill>
        <p:spPr>
          <a:xfrm>
            <a:off x="1142976" y="1285860"/>
            <a:ext cx="1357322" cy="1071570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285852" y="857232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7E3E3"/>
              </a:clrFrom>
              <a:clrTo>
                <a:srgbClr val="D7E3E3">
                  <a:alpha val="0"/>
                </a:srgbClr>
              </a:clrTo>
            </a:clrChange>
          </a:blip>
          <a:srcRect l="2343" t="52420" r="86678" b="40603"/>
          <a:stretch>
            <a:fillRect/>
          </a:stretch>
        </p:blipFill>
        <p:spPr>
          <a:xfrm>
            <a:off x="0" y="714356"/>
            <a:ext cx="1062014" cy="17859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4500570"/>
            <a:ext cx="9144000" cy="212365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الهرم لا يتدحرج لأن له  وجوه  فهو : </a:t>
            </a:r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وجوهي</a:t>
            </a:r>
            <a:endParaRPr lang="fr-FR" sz="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C 0.05313 0.06621 0.10642 0.13241 0.17587 0.16366 C 0.24531 0.19491 0.37622 0.18912 0.41667 0.18773 C 0.45712 0.18634 0.43767 0.17084 0.41823 0.15556 " pathEditMode="relative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2343" t="49667" r="3125" b="33310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0826" y="857232"/>
            <a:ext cx="1071570" cy="314327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214942" y="928670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EA"/>
              </a:clrFrom>
              <a:clrTo>
                <a:srgbClr val="E8E8EA">
                  <a:alpha val="0"/>
                </a:srgbClr>
              </a:clrTo>
            </a:clrChange>
          </a:blip>
          <a:srcRect l="14061" t="54653" r="71907" b="41161"/>
          <a:stretch>
            <a:fillRect/>
          </a:stretch>
        </p:blipFill>
        <p:spPr>
          <a:xfrm>
            <a:off x="1142976" y="1285860"/>
            <a:ext cx="1357322" cy="1071570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285852" y="857232"/>
            <a:ext cx="1071570" cy="30718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ق2 فضاء الرياضيات 0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7E3E3"/>
              </a:clrFrom>
              <a:clrTo>
                <a:srgbClr val="D7E3E3">
                  <a:alpha val="0"/>
                </a:srgbClr>
              </a:clrTo>
            </a:clrChange>
          </a:blip>
          <a:srcRect l="2343" t="52420" r="86678" b="40603"/>
          <a:stretch>
            <a:fillRect/>
          </a:stretch>
        </p:blipFill>
        <p:spPr>
          <a:xfrm>
            <a:off x="3071802" y="0"/>
            <a:ext cx="2571768" cy="432484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4500570"/>
            <a:ext cx="9144000" cy="212365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الهرم لا يتدحرج لأن له  وجوه  فهو : </a:t>
            </a:r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وجوهي</a:t>
            </a:r>
            <a:endParaRPr lang="fr-FR" sz="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riangle isocèle 14"/>
          <p:cNvSpPr/>
          <p:nvPr/>
        </p:nvSpPr>
        <p:spPr>
          <a:xfrm>
            <a:off x="3786182" y="357166"/>
            <a:ext cx="1571636" cy="2643206"/>
          </a:xfrm>
          <a:prstGeom prst="triangle">
            <a:avLst/>
          </a:prstGeom>
          <a:solidFill>
            <a:srgbClr val="FFFF0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3500430" y="3000372"/>
            <a:ext cx="1944406" cy="857256"/>
          </a:xfrm>
          <a:custGeom>
            <a:avLst/>
            <a:gdLst>
              <a:gd name="connsiteX0" fmla="*/ 0 w 1500198"/>
              <a:gd name="connsiteY0" fmla="*/ 0 h 714380"/>
              <a:gd name="connsiteX1" fmla="*/ 1500198 w 1500198"/>
              <a:gd name="connsiteY1" fmla="*/ 0 h 714380"/>
              <a:gd name="connsiteX2" fmla="*/ 1500198 w 1500198"/>
              <a:gd name="connsiteY2" fmla="*/ 714380 h 714380"/>
              <a:gd name="connsiteX3" fmla="*/ 0 w 1500198"/>
              <a:gd name="connsiteY3" fmla="*/ 714380 h 714380"/>
              <a:gd name="connsiteX4" fmla="*/ 0 w 1500198"/>
              <a:gd name="connsiteY4" fmla="*/ 0 h 714380"/>
              <a:gd name="connsiteX0" fmla="*/ 229926 w 1730124"/>
              <a:gd name="connsiteY0" fmla="*/ 0 h 714380"/>
              <a:gd name="connsiteX1" fmla="*/ 1730124 w 1730124"/>
              <a:gd name="connsiteY1" fmla="*/ 0 h 714380"/>
              <a:gd name="connsiteX2" fmla="*/ 1730124 w 1730124"/>
              <a:gd name="connsiteY2" fmla="*/ 714380 h 714380"/>
              <a:gd name="connsiteX3" fmla="*/ 229926 w 1730124"/>
              <a:gd name="connsiteY3" fmla="*/ 714380 h 714380"/>
              <a:gd name="connsiteX4" fmla="*/ 0 w 1730124"/>
              <a:gd name="connsiteY4" fmla="*/ 708316 h 714380"/>
              <a:gd name="connsiteX5" fmla="*/ 229926 w 1730124"/>
              <a:gd name="connsiteY5" fmla="*/ 0 h 714380"/>
              <a:gd name="connsiteX0" fmla="*/ 229926 w 1730124"/>
              <a:gd name="connsiteY0" fmla="*/ 0 h 714380"/>
              <a:gd name="connsiteX1" fmla="*/ 1730124 w 1730124"/>
              <a:gd name="connsiteY1" fmla="*/ 0 h 714380"/>
              <a:gd name="connsiteX2" fmla="*/ 1730124 w 1730124"/>
              <a:gd name="connsiteY2" fmla="*/ 714380 h 714380"/>
              <a:gd name="connsiteX3" fmla="*/ 229926 w 1730124"/>
              <a:gd name="connsiteY3" fmla="*/ 714380 h 714380"/>
              <a:gd name="connsiteX4" fmla="*/ 0 w 1730124"/>
              <a:gd name="connsiteY4" fmla="*/ 708316 h 714380"/>
              <a:gd name="connsiteX5" fmla="*/ 229926 w 1730124"/>
              <a:gd name="connsiteY5" fmla="*/ 0 h 714380"/>
              <a:gd name="connsiteX0" fmla="*/ 229926 w 1944406"/>
              <a:gd name="connsiteY0" fmla="*/ 0 h 714380"/>
              <a:gd name="connsiteX1" fmla="*/ 1944406 w 1944406"/>
              <a:gd name="connsiteY1" fmla="*/ 0 h 714380"/>
              <a:gd name="connsiteX2" fmla="*/ 1730124 w 1944406"/>
              <a:gd name="connsiteY2" fmla="*/ 714380 h 714380"/>
              <a:gd name="connsiteX3" fmla="*/ 229926 w 1944406"/>
              <a:gd name="connsiteY3" fmla="*/ 714380 h 714380"/>
              <a:gd name="connsiteX4" fmla="*/ 0 w 1944406"/>
              <a:gd name="connsiteY4" fmla="*/ 708316 h 714380"/>
              <a:gd name="connsiteX5" fmla="*/ 229926 w 1944406"/>
              <a:gd name="connsiteY5" fmla="*/ 0 h 714380"/>
              <a:gd name="connsiteX0" fmla="*/ 229926 w 1944406"/>
              <a:gd name="connsiteY0" fmla="*/ 0 h 714380"/>
              <a:gd name="connsiteX1" fmla="*/ 1944406 w 1944406"/>
              <a:gd name="connsiteY1" fmla="*/ 0 h 714380"/>
              <a:gd name="connsiteX2" fmla="*/ 1372902 w 1944406"/>
              <a:gd name="connsiteY2" fmla="*/ 714380 h 714380"/>
              <a:gd name="connsiteX3" fmla="*/ 229926 w 1944406"/>
              <a:gd name="connsiteY3" fmla="*/ 714380 h 714380"/>
              <a:gd name="connsiteX4" fmla="*/ 0 w 1944406"/>
              <a:gd name="connsiteY4" fmla="*/ 708316 h 714380"/>
              <a:gd name="connsiteX5" fmla="*/ 229926 w 1944406"/>
              <a:gd name="connsiteY5" fmla="*/ 0 h 714380"/>
              <a:gd name="connsiteX0" fmla="*/ 229926 w 1944406"/>
              <a:gd name="connsiteY0" fmla="*/ 0 h 714380"/>
              <a:gd name="connsiteX1" fmla="*/ 1944406 w 1944406"/>
              <a:gd name="connsiteY1" fmla="*/ 0 h 714380"/>
              <a:gd name="connsiteX2" fmla="*/ 1372902 w 1944406"/>
              <a:gd name="connsiteY2" fmla="*/ 714380 h 714380"/>
              <a:gd name="connsiteX3" fmla="*/ 229926 w 1944406"/>
              <a:gd name="connsiteY3" fmla="*/ 714380 h 714380"/>
              <a:gd name="connsiteX4" fmla="*/ 0 w 1944406"/>
              <a:gd name="connsiteY4" fmla="*/ 708316 h 714380"/>
              <a:gd name="connsiteX5" fmla="*/ 229926 w 1944406"/>
              <a:gd name="connsiteY5" fmla="*/ 0 h 714380"/>
              <a:gd name="connsiteX0" fmla="*/ 229926 w 1944406"/>
              <a:gd name="connsiteY0" fmla="*/ 0 h 714380"/>
              <a:gd name="connsiteX1" fmla="*/ 1944406 w 1944406"/>
              <a:gd name="connsiteY1" fmla="*/ 0 h 714380"/>
              <a:gd name="connsiteX2" fmla="*/ 1372902 w 1944406"/>
              <a:gd name="connsiteY2" fmla="*/ 714380 h 714380"/>
              <a:gd name="connsiteX3" fmla="*/ 229926 w 1944406"/>
              <a:gd name="connsiteY3" fmla="*/ 714380 h 714380"/>
              <a:gd name="connsiteX4" fmla="*/ 0 w 1944406"/>
              <a:gd name="connsiteY4" fmla="*/ 708316 h 714380"/>
              <a:gd name="connsiteX5" fmla="*/ 229926 w 1944406"/>
              <a:gd name="connsiteY5" fmla="*/ 0 h 714380"/>
              <a:gd name="connsiteX0" fmla="*/ 229926 w 1944406"/>
              <a:gd name="connsiteY0" fmla="*/ 0 h 714380"/>
              <a:gd name="connsiteX1" fmla="*/ 1944406 w 1944406"/>
              <a:gd name="connsiteY1" fmla="*/ 0 h 714380"/>
              <a:gd name="connsiteX2" fmla="*/ 1372902 w 1944406"/>
              <a:gd name="connsiteY2" fmla="*/ 714380 h 714380"/>
              <a:gd name="connsiteX3" fmla="*/ 229926 w 1944406"/>
              <a:gd name="connsiteY3" fmla="*/ 714380 h 714380"/>
              <a:gd name="connsiteX4" fmla="*/ 0 w 1944406"/>
              <a:gd name="connsiteY4" fmla="*/ 708316 h 714380"/>
              <a:gd name="connsiteX5" fmla="*/ 229926 w 1944406"/>
              <a:gd name="connsiteY5" fmla="*/ 0 h 7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406" h="714380">
                <a:moveTo>
                  <a:pt x="229926" y="0"/>
                </a:moveTo>
                <a:lnTo>
                  <a:pt x="1944406" y="0"/>
                </a:lnTo>
                <a:lnTo>
                  <a:pt x="1372902" y="714380"/>
                </a:lnTo>
                <a:lnTo>
                  <a:pt x="229926" y="714380"/>
                </a:lnTo>
                <a:lnTo>
                  <a:pt x="0" y="708316"/>
                </a:lnTo>
                <a:lnTo>
                  <a:pt x="229926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 rot="312047">
            <a:off x="3649529" y="560893"/>
            <a:ext cx="1495099" cy="3357586"/>
          </a:xfrm>
          <a:prstGeom prst="triangle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rot="20759068">
            <a:off x="4483311" y="312358"/>
            <a:ext cx="815952" cy="3507050"/>
          </a:xfrm>
          <a:custGeom>
            <a:avLst/>
            <a:gdLst>
              <a:gd name="connsiteX0" fmla="*/ 0 w 1027262"/>
              <a:gd name="connsiteY0" fmla="*/ 3310371 h 3310371"/>
              <a:gd name="connsiteX1" fmla="*/ 513631 w 1027262"/>
              <a:gd name="connsiteY1" fmla="*/ 0 h 3310371"/>
              <a:gd name="connsiteX2" fmla="*/ 1027262 w 1027262"/>
              <a:gd name="connsiteY2" fmla="*/ 3310371 h 3310371"/>
              <a:gd name="connsiteX3" fmla="*/ 0 w 1027262"/>
              <a:gd name="connsiteY3" fmla="*/ 3310371 h 3310371"/>
              <a:gd name="connsiteX0" fmla="*/ 0 w 814762"/>
              <a:gd name="connsiteY0" fmla="*/ 3310371 h 3310371"/>
              <a:gd name="connsiteX1" fmla="*/ 513631 w 814762"/>
              <a:gd name="connsiteY1" fmla="*/ 0 h 3310371"/>
              <a:gd name="connsiteX2" fmla="*/ 814762 w 814762"/>
              <a:gd name="connsiteY2" fmla="*/ 2840321 h 3310371"/>
              <a:gd name="connsiteX3" fmla="*/ 0 w 814762"/>
              <a:gd name="connsiteY3" fmla="*/ 3310371 h 3310371"/>
              <a:gd name="connsiteX0" fmla="*/ 0 w 815952"/>
              <a:gd name="connsiteY0" fmla="*/ 3507050 h 3507050"/>
              <a:gd name="connsiteX1" fmla="*/ 514821 w 815952"/>
              <a:gd name="connsiteY1" fmla="*/ 0 h 3507050"/>
              <a:gd name="connsiteX2" fmla="*/ 815952 w 815952"/>
              <a:gd name="connsiteY2" fmla="*/ 2840321 h 3507050"/>
              <a:gd name="connsiteX3" fmla="*/ 0 w 815952"/>
              <a:gd name="connsiteY3" fmla="*/ 3507050 h 35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952" h="3507050">
                <a:moveTo>
                  <a:pt x="0" y="3507050"/>
                </a:moveTo>
                <a:lnTo>
                  <a:pt x="514821" y="0"/>
                </a:lnTo>
                <a:lnTo>
                  <a:pt x="815952" y="2840321"/>
                </a:lnTo>
                <a:lnTo>
                  <a:pt x="0" y="3507050"/>
                </a:lnTo>
                <a:close/>
              </a:path>
            </a:pathLst>
          </a:cu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5749" t="68311" r="2697" b="9945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643702" y="2214554"/>
            <a:ext cx="714380" cy="15001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357818" y="5286388"/>
            <a:ext cx="1000132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5643538" y="3286124"/>
            <a:ext cx="857256" cy="571480"/>
          </a:xfrm>
          <a:custGeom>
            <a:avLst/>
            <a:gdLst>
              <a:gd name="connsiteX0" fmla="*/ 0 w 1000132"/>
              <a:gd name="connsiteY0" fmla="*/ 0 h 857256"/>
              <a:gd name="connsiteX1" fmla="*/ 1000132 w 1000132"/>
              <a:gd name="connsiteY1" fmla="*/ 0 h 857256"/>
              <a:gd name="connsiteX2" fmla="*/ 1000132 w 1000132"/>
              <a:gd name="connsiteY2" fmla="*/ 857256 h 857256"/>
              <a:gd name="connsiteX3" fmla="*/ 0 w 1000132"/>
              <a:gd name="connsiteY3" fmla="*/ 857256 h 857256"/>
              <a:gd name="connsiteX4" fmla="*/ 0 w 1000132"/>
              <a:gd name="connsiteY4" fmla="*/ 0 h 857256"/>
              <a:gd name="connsiteX0" fmla="*/ 214346 w 1214478"/>
              <a:gd name="connsiteY0" fmla="*/ 0 h 857256"/>
              <a:gd name="connsiteX1" fmla="*/ 1214478 w 1214478"/>
              <a:gd name="connsiteY1" fmla="*/ 0 h 857256"/>
              <a:gd name="connsiteX2" fmla="*/ 1214478 w 1214478"/>
              <a:gd name="connsiteY2" fmla="*/ 857256 h 857256"/>
              <a:gd name="connsiteX3" fmla="*/ 0 w 1214478"/>
              <a:gd name="connsiteY3" fmla="*/ 571480 h 857256"/>
              <a:gd name="connsiteX4" fmla="*/ 214346 w 1214478"/>
              <a:gd name="connsiteY4" fmla="*/ 0 h 857256"/>
              <a:gd name="connsiteX0" fmla="*/ 214346 w 1214478"/>
              <a:gd name="connsiteY0" fmla="*/ 0 h 857256"/>
              <a:gd name="connsiteX1" fmla="*/ 857256 w 1214478"/>
              <a:gd name="connsiteY1" fmla="*/ 0 h 857256"/>
              <a:gd name="connsiteX2" fmla="*/ 1214478 w 1214478"/>
              <a:gd name="connsiteY2" fmla="*/ 857256 h 857256"/>
              <a:gd name="connsiteX3" fmla="*/ 0 w 1214478"/>
              <a:gd name="connsiteY3" fmla="*/ 571480 h 857256"/>
              <a:gd name="connsiteX4" fmla="*/ 214346 w 1214478"/>
              <a:gd name="connsiteY4" fmla="*/ 0 h 857256"/>
              <a:gd name="connsiteX0" fmla="*/ 214346 w 857256"/>
              <a:gd name="connsiteY0" fmla="*/ 0 h 571480"/>
              <a:gd name="connsiteX1" fmla="*/ 857256 w 857256"/>
              <a:gd name="connsiteY1" fmla="*/ 0 h 571480"/>
              <a:gd name="connsiteX2" fmla="*/ 571504 w 857256"/>
              <a:gd name="connsiteY2" fmla="*/ 571480 h 571480"/>
              <a:gd name="connsiteX3" fmla="*/ 0 w 857256"/>
              <a:gd name="connsiteY3" fmla="*/ 571480 h 571480"/>
              <a:gd name="connsiteX4" fmla="*/ 214346 w 857256"/>
              <a:gd name="connsiteY4" fmla="*/ 0 h 571480"/>
              <a:gd name="connsiteX0" fmla="*/ 214346 w 857256"/>
              <a:gd name="connsiteY0" fmla="*/ 0 h 571480"/>
              <a:gd name="connsiteX1" fmla="*/ 857256 w 857256"/>
              <a:gd name="connsiteY1" fmla="*/ 0 h 571480"/>
              <a:gd name="connsiteX2" fmla="*/ 840389 w 857256"/>
              <a:gd name="connsiteY2" fmla="*/ 11258 h 571480"/>
              <a:gd name="connsiteX3" fmla="*/ 571504 w 857256"/>
              <a:gd name="connsiteY3" fmla="*/ 571480 h 571480"/>
              <a:gd name="connsiteX4" fmla="*/ 0 w 857256"/>
              <a:gd name="connsiteY4" fmla="*/ 571480 h 571480"/>
              <a:gd name="connsiteX5" fmla="*/ 214346 w 857256"/>
              <a:gd name="connsiteY5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6" h="571480">
                <a:moveTo>
                  <a:pt x="214346" y="0"/>
                </a:moveTo>
                <a:lnTo>
                  <a:pt x="857256" y="0"/>
                </a:lnTo>
                <a:lnTo>
                  <a:pt x="840389" y="11258"/>
                </a:lnTo>
                <a:lnTo>
                  <a:pt x="571504" y="571480"/>
                </a:lnTo>
                <a:lnTo>
                  <a:pt x="0" y="571480"/>
                </a:lnTo>
                <a:lnTo>
                  <a:pt x="214346" y="0"/>
                </a:lnTo>
                <a:close/>
              </a:path>
            </a:pathLst>
          </a:cu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3786182" y="3143248"/>
            <a:ext cx="785818" cy="428628"/>
          </a:xfrm>
          <a:custGeom>
            <a:avLst/>
            <a:gdLst>
              <a:gd name="connsiteX0" fmla="*/ 0 w 1000132"/>
              <a:gd name="connsiteY0" fmla="*/ 0 h 857256"/>
              <a:gd name="connsiteX1" fmla="*/ 1000132 w 1000132"/>
              <a:gd name="connsiteY1" fmla="*/ 0 h 857256"/>
              <a:gd name="connsiteX2" fmla="*/ 1000132 w 1000132"/>
              <a:gd name="connsiteY2" fmla="*/ 857256 h 857256"/>
              <a:gd name="connsiteX3" fmla="*/ 0 w 1000132"/>
              <a:gd name="connsiteY3" fmla="*/ 857256 h 857256"/>
              <a:gd name="connsiteX4" fmla="*/ 0 w 1000132"/>
              <a:gd name="connsiteY4" fmla="*/ 0 h 857256"/>
              <a:gd name="connsiteX0" fmla="*/ 214346 w 1214478"/>
              <a:gd name="connsiteY0" fmla="*/ 0 h 857256"/>
              <a:gd name="connsiteX1" fmla="*/ 1214478 w 1214478"/>
              <a:gd name="connsiteY1" fmla="*/ 0 h 857256"/>
              <a:gd name="connsiteX2" fmla="*/ 1214478 w 1214478"/>
              <a:gd name="connsiteY2" fmla="*/ 857256 h 857256"/>
              <a:gd name="connsiteX3" fmla="*/ 0 w 1214478"/>
              <a:gd name="connsiteY3" fmla="*/ 571480 h 857256"/>
              <a:gd name="connsiteX4" fmla="*/ 214346 w 1214478"/>
              <a:gd name="connsiteY4" fmla="*/ 0 h 857256"/>
              <a:gd name="connsiteX0" fmla="*/ 214346 w 1214478"/>
              <a:gd name="connsiteY0" fmla="*/ 0 h 857256"/>
              <a:gd name="connsiteX1" fmla="*/ 857256 w 1214478"/>
              <a:gd name="connsiteY1" fmla="*/ 0 h 857256"/>
              <a:gd name="connsiteX2" fmla="*/ 1214478 w 1214478"/>
              <a:gd name="connsiteY2" fmla="*/ 857256 h 857256"/>
              <a:gd name="connsiteX3" fmla="*/ 0 w 1214478"/>
              <a:gd name="connsiteY3" fmla="*/ 571480 h 857256"/>
              <a:gd name="connsiteX4" fmla="*/ 214346 w 1214478"/>
              <a:gd name="connsiteY4" fmla="*/ 0 h 857256"/>
              <a:gd name="connsiteX0" fmla="*/ 214346 w 857256"/>
              <a:gd name="connsiteY0" fmla="*/ 0 h 571480"/>
              <a:gd name="connsiteX1" fmla="*/ 857256 w 857256"/>
              <a:gd name="connsiteY1" fmla="*/ 0 h 571480"/>
              <a:gd name="connsiteX2" fmla="*/ 571504 w 857256"/>
              <a:gd name="connsiteY2" fmla="*/ 571480 h 571480"/>
              <a:gd name="connsiteX3" fmla="*/ 0 w 857256"/>
              <a:gd name="connsiteY3" fmla="*/ 571480 h 571480"/>
              <a:gd name="connsiteX4" fmla="*/ 214346 w 857256"/>
              <a:gd name="connsiteY4" fmla="*/ 0 h 571480"/>
              <a:gd name="connsiteX0" fmla="*/ 214346 w 857256"/>
              <a:gd name="connsiteY0" fmla="*/ 0 h 571480"/>
              <a:gd name="connsiteX1" fmla="*/ 857256 w 857256"/>
              <a:gd name="connsiteY1" fmla="*/ 0 h 571480"/>
              <a:gd name="connsiteX2" fmla="*/ 840389 w 857256"/>
              <a:gd name="connsiteY2" fmla="*/ 11258 h 571480"/>
              <a:gd name="connsiteX3" fmla="*/ 571504 w 857256"/>
              <a:gd name="connsiteY3" fmla="*/ 571480 h 571480"/>
              <a:gd name="connsiteX4" fmla="*/ 0 w 857256"/>
              <a:gd name="connsiteY4" fmla="*/ 571480 h 571480"/>
              <a:gd name="connsiteX5" fmla="*/ 214346 w 857256"/>
              <a:gd name="connsiteY5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6" h="571480">
                <a:moveTo>
                  <a:pt x="214346" y="0"/>
                </a:moveTo>
                <a:lnTo>
                  <a:pt x="857256" y="0"/>
                </a:lnTo>
                <a:lnTo>
                  <a:pt x="840389" y="11258"/>
                </a:lnTo>
                <a:lnTo>
                  <a:pt x="571504" y="571480"/>
                </a:lnTo>
                <a:lnTo>
                  <a:pt x="0" y="571480"/>
                </a:lnTo>
                <a:lnTo>
                  <a:pt x="214346" y="0"/>
                </a:lnTo>
                <a:close/>
              </a:path>
            </a:pathLst>
          </a:custGeom>
          <a:solidFill>
            <a:srgbClr val="00B05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1000100" y="2857496"/>
            <a:ext cx="857256" cy="428628"/>
          </a:xfrm>
          <a:custGeom>
            <a:avLst/>
            <a:gdLst>
              <a:gd name="connsiteX0" fmla="*/ 0 w 1000132"/>
              <a:gd name="connsiteY0" fmla="*/ 0 h 857256"/>
              <a:gd name="connsiteX1" fmla="*/ 1000132 w 1000132"/>
              <a:gd name="connsiteY1" fmla="*/ 0 h 857256"/>
              <a:gd name="connsiteX2" fmla="*/ 1000132 w 1000132"/>
              <a:gd name="connsiteY2" fmla="*/ 857256 h 857256"/>
              <a:gd name="connsiteX3" fmla="*/ 0 w 1000132"/>
              <a:gd name="connsiteY3" fmla="*/ 857256 h 857256"/>
              <a:gd name="connsiteX4" fmla="*/ 0 w 1000132"/>
              <a:gd name="connsiteY4" fmla="*/ 0 h 857256"/>
              <a:gd name="connsiteX0" fmla="*/ 214346 w 1214478"/>
              <a:gd name="connsiteY0" fmla="*/ 0 h 857256"/>
              <a:gd name="connsiteX1" fmla="*/ 1214478 w 1214478"/>
              <a:gd name="connsiteY1" fmla="*/ 0 h 857256"/>
              <a:gd name="connsiteX2" fmla="*/ 1214478 w 1214478"/>
              <a:gd name="connsiteY2" fmla="*/ 857256 h 857256"/>
              <a:gd name="connsiteX3" fmla="*/ 0 w 1214478"/>
              <a:gd name="connsiteY3" fmla="*/ 571480 h 857256"/>
              <a:gd name="connsiteX4" fmla="*/ 214346 w 1214478"/>
              <a:gd name="connsiteY4" fmla="*/ 0 h 857256"/>
              <a:gd name="connsiteX0" fmla="*/ 214346 w 1214478"/>
              <a:gd name="connsiteY0" fmla="*/ 0 h 857256"/>
              <a:gd name="connsiteX1" fmla="*/ 857256 w 1214478"/>
              <a:gd name="connsiteY1" fmla="*/ 0 h 857256"/>
              <a:gd name="connsiteX2" fmla="*/ 1214478 w 1214478"/>
              <a:gd name="connsiteY2" fmla="*/ 857256 h 857256"/>
              <a:gd name="connsiteX3" fmla="*/ 0 w 1214478"/>
              <a:gd name="connsiteY3" fmla="*/ 571480 h 857256"/>
              <a:gd name="connsiteX4" fmla="*/ 214346 w 1214478"/>
              <a:gd name="connsiteY4" fmla="*/ 0 h 857256"/>
              <a:gd name="connsiteX0" fmla="*/ 214346 w 857256"/>
              <a:gd name="connsiteY0" fmla="*/ 0 h 571480"/>
              <a:gd name="connsiteX1" fmla="*/ 857256 w 857256"/>
              <a:gd name="connsiteY1" fmla="*/ 0 h 571480"/>
              <a:gd name="connsiteX2" fmla="*/ 571504 w 857256"/>
              <a:gd name="connsiteY2" fmla="*/ 571480 h 571480"/>
              <a:gd name="connsiteX3" fmla="*/ 0 w 857256"/>
              <a:gd name="connsiteY3" fmla="*/ 571480 h 571480"/>
              <a:gd name="connsiteX4" fmla="*/ 214346 w 857256"/>
              <a:gd name="connsiteY4" fmla="*/ 0 h 571480"/>
              <a:gd name="connsiteX0" fmla="*/ 214346 w 857256"/>
              <a:gd name="connsiteY0" fmla="*/ 0 h 571480"/>
              <a:gd name="connsiteX1" fmla="*/ 857256 w 857256"/>
              <a:gd name="connsiteY1" fmla="*/ 0 h 571480"/>
              <a:gd name="connsiteX2" fmla="*/ 840389 w 857256"/>
              <a:gd name="connsiteY2" fmla="*/ 11258 h 571480"/>
              <a:gd name="connsiteX3" fmla="*/ 571504 w 857256"/>
              <a:gd name="connsiteY3" fmla="*/ 571480 h 571480"/>
              <a:gd name="connsiteX4" fmla="*/ 0 w 857256"/>
              <a:gd name="connsiteY4" fmla="*/ 571480 h 571480"/>
              <a:gd name="connsiteX5" fmla="*/ 214346 w 857256"/>
              <a:gd name="connsiteY5" fmla="*/ 0 h 5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6" h="571480">
                <a:moveTo>
                  <a:pt x="214346" y="0"/>
                </a:moveTo>
                <a:lnTo>
                  <a:pt x="857256" y="0"/>
                </a:lnTo>
                <a:lnTo>
                  <a:pt x="840389" y="11258"/>
                </a:lnTo>
                <a:lnTo>
                  <a:pt x="571504" y="571480"/>
                </a:lnTo>
                <a:lnTo>
                  <a:pt x="0" y="571480"/>
                </a:lnTo>
                <a:lnTo>
                  <a:pt x="214346" y="0"/>
                </a:lnTo>
                <a:close/>
              </a:path>
            </a:pathLst>
          </a:custGeom>
          <a:solidFill>
            <a:srgbClr val="0070C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214678" y="4643446"/>
            <a:ext cx="642942" cy="1500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>
            <a:off x="1857356" y="4143380"/>
            <a:ext cx="928694" cy="20002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 rot="10800000">
            <a:off x="3071802" y="3286124"/>
            <a:ext cx="500066" cy="64294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929190" y="3286124"/>
            <a:ext cx="428628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8442" t="27838" r="7336"/>
          <a:stretch>
            <a:fillRect/>
          </a:stretch>
        </p:blipFill>
        <p:spPr bwMode="auto">
          <a:xfrm>
            <a:off x="0" y="-714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215074" y="4286256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7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00562" y="4286256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6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14612" y="4438656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4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797" t="27838" r="27979" b="4096"/>
          <a:stretch>
            <a:fillRect/>
          </a:stretch>
        </p:blipFill>
        <p:spPr bwMode="auto">
          <a:xfrm rot="180000">
            <a:off x="119659" y="9005"/>
            <a:ext cx="9249452" cy="68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286512" y="1857364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00562" y="0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28926" y="1417298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413" t="24355" r="46102" b="83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786446" y="0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4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1643050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3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43174" y="0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615" t="22033" r="64861" b="106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143636" y="0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2000" y="4060504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8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91" t="16228" r="83924" b="11790"/>
          <a:stretch>
            <a:fillRect/>
          </a:stretch>
        </p:blipFill>
        <p:spPr bwMode="auto">
          <a:xfrm>
            <a:off x="0" y="-214338"/>
            <a:ext cx="914400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572264" y="3917628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8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00562" y="3846190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9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71736" y="3703290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5</a:t>
            </a:r>
            <a:endParaRPr lang="fr-FR" sz="199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4800" t="32833" r="2400" b="50954"/>
          <a:stretch>
            <a:fillRect/>
          </a:stretch>
        </p:blipFill>
        <p:spPr>
          <a:xfrm rot="21349149">
            <a:off x="-21855" y="-6208"/>
            <a:ext cx="9171747" cy="6652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87.JPG"/>
          <p:cNvPicPr>
            <a:picLocks noChangeAspect="1"/>
          </p:cNvPicPr>
          <p:nvPr/>
        </p:nvPicPr>
        <p:blipFill>
          <a:blip r:embed="rId2" cstate="print"/>
          <a:srcRect l="4800" t="32833" r="40518" b="50954"/>
          <a:stretch>
            <a:fillRect/>
          </a:stretch>
        </p:blipFill>
        <p:spPr>
          <a:xfrm rot="21349149">
            <a:off x="-13875" y="-6500"/>
            <a:ext cx="9171749" cy="6870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86214" y="1428736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29024" y="71414"/>
            <a:ext cx="928662" cy="1446550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fr-FR" sz="88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44" y="1428736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57454" y="142852"/>
            <a:ext cx="928662" cy="1446550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endParaRPr lang="fr-FR" sz="88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0198" y="1428736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43008" y="71414"/>
            <a:ext cx="928662" cy="1446550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fr-FR" sz="88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14710" y="1571612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71670" y="1571612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7224" y="1500174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lus 14"/>
          <p:cNvSpPr/>
          <p:nvPr/>
        </p:nvSpPr>
        <p:spPr>
          <a:xfrm>
            <a:off x="-142908" y="3071810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" name="ZoneTexte 15"/>
          <p:cNvSpPr txBox="1"/>
          <p:nvPr/>
        </p:nvSpPr>
        <p:spPr>
          <a:xfrm>
            <a:off x="857224" y="3139576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43140" y="3211014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143272" y="3211014"/>
            <a:ext cx="14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38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58" y="5000636"/>
            <a:ext cx="428628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227</Words>
  <Application>Microsoft Office PowerPoint</Application>
  <PresentationFormat>Affichage à l'écran (4:3)</PresentationFormat>
  <Paragraphs>91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 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WANA RABAT2</dc:creator>
  <cp:lastModifiedBy>Unicornis</cp:lastModifiedBy>
  <cp:revision>29</cp:revision>
  <dcterms:created xsi:type="dcterms:W3CDTF">2011-04-16T13:23:49Z</dcterms:created>
  <dcterms:modified xsi:type="dcterms:W3CDTF">2011-04-17T00:44:16Z</dcterms:modified>
</cp:coreProperties>
</file>