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6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59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43BD5-8514-4553-8122-7CD9E0B8E50C}" type="datetimeFigureOut">
              <a:rPr lang="fr-FR" smtClean="0"/>
              <a:t>30/03/2011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65AAA-A6ED-419E-8526-C2E83C671CB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EAC3-D1F5-478B-82CB-8D92C7282671}" type="datetimeFigureOut">
              <a:rPr lang="fr-FR" smtClean="0"/>
              <a:t>30/03/2011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1ECEA-8903-4052-B827-DEF4E2A65B6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EAC3-D1F5-478B-82CB-8D92C7282671}" type="datetimeFigureOut">
              <a:rPr lang="fr-FR" smtClean="0"/>
              <a:t>30/03/2011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1ECEA-8903-4052-B827-DEF4E2A65B6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EAC3-D1F5-478B-82CB-8D92C7282671}" type="datetimeFigureOut">
              <a:rPr lang="fr-FR" smtClean="0"/>
              <a:t>30/03/2011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1ECEA-8903-4052-B827-DEF4E2A65B6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EAC3-D1F5-478B-82CB-8D92C7282671}" type="datetimeFigureOut">
              <a:rPr lang="fr-FR" smtClean="0"/>
              <a:t>30/03/2011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1ECEA-8903-4052-B827-DEF4E2A65B6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EAC3-D1F5-478B-82CB-8D92C7282671}" type="datetimeFigureOut">
              <a:rPr lang="fr-FR" smtClean="0"/>
              <a:t>30/03/2011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1ECEA-8903-4052-B827-DEF4E2A65B6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EAC3-D1F5-478B-82CB-8D92C7282671}" type="datetimeFigureOut">
              <a:rPr lang="fr-FR" smtClean="0"/>
              <a:t>30/03/2011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1ECEA-8903-4052-B827-DEF4E2A65B6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EAC3-D1F5-478B-82CB-8D92C7282671}" type="datetimeFigureOut">
              <a:rPr lang="fr-FR" smtClean="0"/>
              <a:t>30/03/2011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1ECEA-8903-4052-B827-DEF4E2A65B6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EAC3-D1F5-478B-82CB-8D92C7282671}" type="datetimeFigureOut">
              <a:rPr lang="fr-FR" smtClean="0"/>
              <a:t>30/03/2011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1ECEA-8903-4052-B827-DEF4E2A65B6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EAC3-D1F5-478B-82CB-8D92C7282671}" type="datetimeFigureOut">
              <a:rPr lang="fr-FR" smtClean="0"/>
              <a:t>30/03/2011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1ECEA-8903-4052-B827-DEF4E2A65B6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EAC3-D1F5-478B-82CB-8D92C7282671}" type="datetimeFigureOut">
              <a:rPr lang="fr-FR" smtClean="0"/>
              <a:t>30/03/2011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1ECEA-8903-4052-B827-DEF4E2A65B6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EAC3-D1F5-478B-82CB-8D92C7282671}" type="datetimeFigureOut">
              <a:rPr lang="fr-FR" smtClean="0"/>
              <a:t>30/03/2011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1ECEA-8903-4052-B827-DEF4E2A65B6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5EAC3-D1F5-478B-82CB-8D92C7282671}" type="datetimeFigureOut">
              <a:rPr lang="fr-FR" smtClean="0"/>
              <a:t>30/03/2011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1ECEA-8903-4052-B827-DEF4E2A65B6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7"/>
            <a:ext cx="9144000" cy="507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84" y="0"/>
            <a:ext cx="2357416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785926"/>
            <a:ext cx="9144000" cy="40318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الكفايات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القدرات المستهدفة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780806"/>
            <a:ext cx="91535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ينجز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العمل جماعيا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الضرورية</a:t>
            </a:r>
            <a:r>
              <a:rPr lang="ar-M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جداول صور ألواح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642918"/>
            <a:ext cx="764386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062 </a:t>
            </a: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أستثمر ما تعلمته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488" y="0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0"/>
            <a:ext cx="264320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المدة:45د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6584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المرجع: فضاء الرياضيات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28926" y="1214422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دعم الدرسين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31و32.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49066" t="20844" r="9244" b="47037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57224" y="45486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00166" y="42860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35742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7180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643438" y="57148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57818" y="59773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7219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78657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143868" y="7143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92866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64304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35742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929058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643438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429256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072198" y="116924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50095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143240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786578" y="121442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21533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857224" y="159787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571604" y="159787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143240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857620" y="174074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643438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5357818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6786578" y="171448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357422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6072198" y="171448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500958" y="174074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8215338" y="178592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857224" y="207167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428860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3143240" y="221455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3929058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4643438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6072198" y="218829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1643042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5357818" y="218829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6786578" y="221455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500958" y="225973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8215338" y="235743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1571604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285984" y="271462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3071802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3786182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5214942" y="268836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785786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4500562" y="268836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5929322" y="271462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6643702" y="275979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7358082" y="285749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8215338" y="285749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785786" y="314324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1500166" y="321468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2285984" y="314324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3000364" y="314324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4429124" y="318842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3714744" y="318842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5143504" y="321468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5857884" y="325986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572264" y="335756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7429520" y="335756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8143900" y="335756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714348" y="374101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1500166" y="366957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2214546" y="366957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3643306" y="371475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2928926" y="371475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4357686" y="374101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5072066" y="378619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5786446" y="388388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6643702" y="388388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7358082" y="388388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fill="hold"/>
                                        <p:tgtEl>
                                          <p:spTgt spid="81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8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1000" fill="hold"/>
                                        <p:tgtEl>
                                          <p:spTgt spid="8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0" fill="hold"/>
                                        <p:tgtEl>
                                          <p:spTgt spid="8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1000" fill="hold"/>
                                        <p:tgtEl>
                                          <p:spTgt spid="8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1000" fill="hold"/>
                                        <p:tgtEl>
                                          <p:spTgt spid="8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1000" fill="hold"/>
                                        <p:tgtEl>
                                          <p:spTgt spid="8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1000" fill="hold"/>
                                        <p:tgtEl>
                                          <p:spTgt spid="8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1000" fill="hold"/>
                                        <p:tgtEl>
                                          <p:spTgt spid="8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1000" fill="hold"/>
                                        <p:tgtEl>
                                          <p:spTgt spid="9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1" grpId="1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  <p:bldP spid="90" grpId="0"/>
      <p:bldP spid="9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49066" t="20844" r="9244" b="47037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57224" y="45486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00166" y="42860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35742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7180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643438" y="57148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57818" y="59773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7219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78657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143868" y="7143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92866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64304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35742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929058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643438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429256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072198" y="116924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50095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143240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786578" y="121442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21533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857224" y="159787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571604" y="159787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143240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857620" y="174074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643438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5357818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6786578" y="171448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357422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6072198" y="171448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500958" y="174074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8215338" y="178592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857224" y="207167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428860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3143240" y="221455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3929058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4643438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6072198" y="218829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1643042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5357818" y="218829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6786578" y="221455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500958" y="225973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8215338" y="235743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1571604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285984" y="271462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3071802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3786182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5214942" y="268836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785786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4500562" y="268836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5929322" y="271462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6643702" y="275979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7358082" y="285749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8215338" y="285749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785786" y="314324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1500166" y="321468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2285984" y="314324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3000364" y="314324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4429124" y="318842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3714744" y="318842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5143504" y="321468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5857884" y="325986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572264" y="335756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7429520" y="335756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8143900" y="335756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714348" y="374101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1500166" y="366957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2214546" y="366957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3643306" y="371475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2928926" y="371475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4357686" y="374101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5072066" y="378619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5786446" y="388388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6643702" y="388388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7358082" y="388388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714348" y="424107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1428728" y="424107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2857488" y="42862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2143108" y="42862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3571868" y="431251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4286248" y="435769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5000628" y="445539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5857884" y="445539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6715140" y="438395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7429520" y="442913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8143900" y="442913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fill="hold"/>
                                        <p:tgtEl>
                                          <p:spTgt spid="9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9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1000" fill="hold"/>
                                        <p:tgtEl>
                                          <p:spTgt spid="9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0" fill="hold"/>
                                        <p:tgtEl>
                                          <p:spTgt spid="9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1000" fill="hold"/>
                                        <p:tgtEl>
                                          <p:spTgt spid="9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1000" fill="hold"/>
                                        <p:tgtEl>
                                          <p:spTgt spid="9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1000" fill="hold"/>
                                        <p:tgtEl>
                                          <p:spTgt spid="9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1000" fill="hold"/>
                                        <p:tgtEl>
                                          <p:spTgt spid="9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1000" fill="hold"/>
                                        <p:tgtEl>
                                          <p:spTgt spid="101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1000" fill="hold"/>
                                        <p:tgtEl>
                                          <p:spTgt spid="10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2" grpId="1"/>
      <p:bldP spid="93" grpId="0"/>
      <p:bldP spid="93" grpId="1"/>
      <p:bldP spid="94" grpId="0"/>
      <p:bldP spid="94" grpId="1"/>
      <p:bldP spid="95" grpId="0"/>
      <p:bldP spid="95" grpId="1"/>
      <p:bldP spid="96" grpId="0"/>
      <p:bldP spid="96" grpId="1"/>
      <p:bldP spid="97" grpId="0"/>
      <p:bldP spid="97" grpId="1"/>
      <p:bldP spid="98" grpId="0"/>
      <p:bldP spid="98" grpId="1"/>
      <p:bldP spid="99" grpId="0"/>
      <p:bldP spid="99" grpId="1"/>
      <p:bldP spid="100" grpId="0"/>
      <p:bldP spid="100" grpId="1"/>
      <p:bldP spid="101" grpId="0"/>
      <p:bldP spid="101" grpId="1"/>
      <p:bldP spid="102" grpId="0"/>
      <p:bldP spid="10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49066" t="20844" r="9244" b="47037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57224" y="45486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00166" y="42860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35742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7180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643438" y="57148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57818" y="59773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7219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78657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143868" y="7143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92866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64304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35742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929058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643438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429256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072198" y="116924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50095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143240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786578" y="121442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21533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857224" y="159787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571604" y="159787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143240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857620" y="174074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643438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5357818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6786578" y="171448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357422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6072198" y="171448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500958" y="174074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8215338" y="178592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857224" y="207167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428860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3143240" y="221455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3929058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4643438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6072198" y="218829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1643042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5357818" y="218829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6786578" y="221455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500958" y="225973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8215338" y="235743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1571604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285984" y="271462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3071802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3786182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5214942" y="268836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785786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4500562" y="268836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5929322" y="271462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6643702" y="275979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7358082" y="285749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8215338" y="285749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785786" y="314324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1500166" y="321468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2285984" y="314324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3000364" y="314324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4429124" y="318842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3714744" y="318842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5143504" y="321468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5857884" y="325986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572264" y="335756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7429520" y="335756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8143900" y="335756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714348" y="374101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1500166" y="366957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2214546" y="366957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3643306" y="371475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2928926" y="371475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4357686" y="374101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5072066" y="378619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5786446" y="388388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6643702" y="388388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7358082" y="388388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714348" y="424107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1428728" y="424107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2857488" y="42862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2143108" y="42862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3571868" y="431251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4286248" y="435769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5000628" y="445539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5857884" y="445539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6715140" y="438395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7429520" y="442913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8143900" y="442913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714348" y="478632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2143108" y="483150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5" name="ZoneTexte 104"/>
          <p:cNvSpPr txBox="1"/>
          <p:nvPr/>
        </p:nvSpPr>
        <p:spPr>
          <a:xfrm>
            <a:off x="1428728" y="483150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2857488" y="48577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3571868" y="490293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8" name="ZoneTexte 107"/>
          <p:cNvSpPr txBox="1"/>
          <p:nvPr/>
        </p:nvSpPr>
        <p:spPr>
          <a:xfrm>
            <a:off x="4286248" y="500063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5143504" y="500063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6000760" y="492919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11" name="ZoneTexte 110"/>
          <p:cNvSpPr txBox="1"/>
          <p:nvPr/>
        </p:nvSpPr>
        <p:spPr>
          <a:xfrm>
            <a:off x="6715140" y="497437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7429520" y="497437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8143900" y="500063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10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1000" fill="hold"/>
                                        <p:tgtEl>
                                          <p:spTgt spid="10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0" fill="hold"/>
                                        <p:tgtEl>
                                          <p:spTgt spid="10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1000" fill="hold"/>
                                        <p:tgtEl>
                                          <p:spTgt spid="10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1000" fill="hold"/>
                                        <p:tgtEl>
                                          <p:spTgt spid="10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1000" fill="hold"/>
                                        <p:tgtEl>
                                          <p:spTgt spid="10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1000" fill="hold"/>
                                        <p:tgtEl>
                                          <p:spTgt spid="11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1000" fill="hold"/>
                                        <p:tgtEl>
                                          <p:spTgt spid="111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1000" fill="hold"/>
                                        <p:tgtEl>
                                          <p:spTgt spid="11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1000" fill="hold"/>
                                        <p:tgtEl>
                                          <p:spTgt spid="11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3" grpId="1"/>
      <p:bldP spid="104" grpId="0"/>
      <p:bldP spid="104" grpId="1"/>
      <p:bldP spid="105" grpId="0"/>
      <p:bldP spid="105" grpId="1"/>
      <p:bldP spid="106" grpId="0"/>
      <p:bldP spid="106" grpId="1"/>
      <p:bldP spid="107" grpId="0"/>
      <p:bldP spid="107" grpId="1"/>
      <p:bldP spid="108" grpId="0"/>
      <p:bldP spid="108" grpId="1"/>
      <p:bldP spid="109" grpId="0"/>
      <p:bldP spid="109" grpId="1"/>
      <p:bldP spid="110" grpId="0"/>
      <p:bldP spid="110" grpId="1"/>
      <p:bldP spid="111" grpId="0"/>
      <p:bldP spid="111" grpId="1"/>
      <p:bldP spid="112" grpId="0"/>
      <p:bldP spid="112" grpId="1"/>
      <p:bldP spid="113" grpId="0"/>
      <p:bldP spid="11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49066" t="20844" r="9244" b="47037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57224" y="45486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00166" y="42860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35742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7180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643438" y="57148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57818" y="59773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7219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78657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143868" y="7143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92866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64304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35742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929058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643438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429256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072198" y="116924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50095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143240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786578" y="121442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21533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857224" y="159787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571604" y="159787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143240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857620" y="174074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643438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5357818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6786578" y="171448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357422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6072198" y="171448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500958" y="174074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8215338" y="178592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857224" y="207167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428860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3143240" y="221455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3929058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4643438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6072198" y="218829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1643042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5357818" y="218829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6786578" y="221455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500958" y="225973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8215338" y="235743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1571604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285984" y="271462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3071802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3786182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5214942" y="268836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785786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4500562" y="268836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5929322" y="271462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6643702" y="275979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7358082" y="285749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8215338" y="285749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785786" y="314324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1500166" y="321468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2285984" y="314324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3000364" y="314324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4429124" y="318842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3714744" y="318842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5143504" y="321468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5857884" y="325986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572264" y="335756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7429520" y="335756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8143900" y="335756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714348" y="374101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1500166" y="366957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2214546" y="366957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3643306" y="371475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2928926" y="371475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4357686" y="374101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5072066" y="378619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5786446" y="388388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6643702" y="388388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7358082" y="388388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714348" y="424107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1428728" y="424107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2857488" y="42862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2143108" y="42862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3571868" y="431251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4286248" y="435769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5000628" y="445539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5857884" y="445539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6715140" y="438395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7429520" y="442913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8143900" y="442913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714348" y="478632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2143108" y="483150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5" name="ZoneTexte 104"/>
          <p:cNvSpPr txBox="1"/>
          <p:nvPr/>
        </p:nvSpPr>
        <p:spPr>
          <a:xfrm>
            <a:off x="1428728" y="483150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2857488" y="48577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3571868" y="490293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8" name="ZoneTexte 107"/>
          <p:cNvSpPr txBox="1"/>
          <p:nvPr/>
        </p:nvSpPr>
        <p:spPr>
          <a:xfrm>
            <a:off x="4286248" y="500063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5143504" y="500063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6000760" y="492919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11" name="ZoneTexte 110"/>
          <p:cNvSpPr txBox="1"/>
          <p:nvPr/>
        </p:nvSpPr>
        <p:spPr>
          <a:xfrm>
            <a:off x="6715140" y="497437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7429520" y="497437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8143900" y="500063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15" name="ZoneTexte 114"/>
          <p:cNvSpPr txBox="1"/>
          <p:nvPr/>
        </p:nvSpPr>
        <p:spPr>
          <a:xfrm>
            <a:off x="1357290" y="533156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642910" y="533156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2071670" y="535782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8" name="ZoneTexte 117"/>
          <p:cNvSpPr txBox="1"/>
          <p:nvPr/>
        </p:nvSpPr>
        <p:spPr>
          <a:xfrm>
            <a:off x="2786050" y="540300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3500430" y="550070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0" name="ZoneTexte 119"/>
          <p:cNvSpPr txBox="1"/>
          <p:nvPr/>
        </p:nvSpPr>
        <p:spPr>
          <a:xfrm>
            <a:off x="4357686" y="550070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1" name="ZoneTexte 120"/>
          <p:cNvSpPr txBox="1"/>
          <p:nvPr/>
        </p:nvSpPr>
        <p:spPr>
          <a:xfrm>
            <a:off x="5214942" y="542926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2" name="ZoneTexte 121"/>
          <p:cNvSpPr txBox="1"/>
          <p:nvPr/>
        </p:nvSpPr>
        <p:spPr>
          <a:xfrm>
            <a:off x="5929322" y="547444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3" name="ZoneTexte 122"/>
          <p:cNvSpPr txBox="1"/>
          <p:nvPr/>
        </p:nvSpPr>
        <p:spPr>
          <a:xfrm>
            <a:off x="6643702" y="547444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4" name="ZoneTexte 123"/>
          <p:cNvSpPr txBox="1"/>
          <p:nvPr/>
        </p:nvSpPr>
        <p:spPr>
          <a:xfrm>
            <a:off x="7358082" y="550070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5" name="ZoneTexte 124"/>
          <p:cNvSpPr txBox="1"/>
          <p:nvPr/>
        </p:nvSpPr>
        <p:spPr>
          <a:xfrm>
            <a:off x="8143900" y="550070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1000" fill="hold"/>
                                        <p:tgtEl>
                                          <p:spTgt spid="11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1000" fill="hold"/>
                                        <p:tgtEl>
                                          <p:spTgt spid="11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1000" fill="hold"/>
                                        <p:tgtEl>
                                          <p:spTgt spid="12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1000" fill="hold"/>
                                        <p:tgtEl>
                                          <p:spTgt spid="121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1" dur="1000" fill="hold"/>
                                        <p:tgtEl>
                                          <p:spTgt spid="12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1000" fill="hold"/>
                                        <p:tgtEl>
                                          <p:spTgt spid="12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1000" fill="hold"/>
                                        <p:tgtEl>
                                          <p:spTgt spid="12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8" dur="1000" fill="hold"/>
                                        <p:tgtEl>
                                          <p:spTgt spid="12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15" grpId="0"/>
      <p:bldP spid="115" grpId="1"/>
      <p:bldP spid="116" grpId="0"/>
      <p:bldP spid="116" grpId="1"/>
      <p:bldP spid="117" grpId="0"/>
      <p:bldP spid="117" grpId="1"/>
      <p:bldP spid="118" grpId="0"/>
      <p:bldP spid="118" grpId="1"/>
      <p:bldP spid="119" grpId="0"/>
      <p:bldP spid="119" grpId="1"/>
      <p:bldP spid="120" grpId="0"/>
      <p:bldP spid="120" grpId="1"/>
      <p:bldP spid="121" grpId="0"/>
      <p:bldP spid="121" grpId="1"/>
      <p:bldP spid="122" grpId="0"/>
      <p:bldP spid="122" grpId="1"/>
      <p:bldP spid="123" grpId="0"/>
      <p:bldP spid="123" grpId="1"/>
      <p:bldP spid="124" grpId="0"/>
      <p:bldP spid="124" grpId="1"/>
      <p:bldP spid="125" grpId="0"/>
      <p:bldP spid="12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49066" t="20844" r="9244" b="47037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57224" y="45486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00166" y="42860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35742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7180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643438" y="57148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57818" y="59773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7219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78657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143868" y="7143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92866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64304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35742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929058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643438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429256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072198" y="116924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50095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143240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786578" y="121442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21533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857224" y="159787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571604" y="159787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143240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857620" y="174074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643438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5357818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6786578" y="171448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357422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6072198" y="171448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500958" y="174074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8215338" y="178592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857224" y="207167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428860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3143240" y="221455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3929058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4643438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6072198" y="218829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1643042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5357818" y="218829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6786578" y="221455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500958" y="225973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8215338" y="235743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1571604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285984" y="271462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3071802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3786182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5214942" y="268836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785786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4500562" y="268836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5929322" y="271462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6643702" y="275979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7358082" y="285749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8215338" y="285749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785786" y="314324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1500166" y="321468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2285984" y="314324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3000364" y="314324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4429124" y="318842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3714744" y="318842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5143504" y="321468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5857884" y="325986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572264" y="335756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7429520" y="335756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8143900" y="335756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714348" y="374101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1500166" y="366957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2214546" y="366957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3643306" y="371475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2928926" y="371475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4357686" y="374101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5072066" y="378619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5786446" y="388388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6643702" y="388388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7358082" y="388388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714348" y="424107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1428728" y="424107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2857488" y="42862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2143108" y="42862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3571868" y="431251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4286248" y="435769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5000628" y="445539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5857884" y="445539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6715140" y="438395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7429520" y="442913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8143900" y="442913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714348" y="478632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2143108" y="483150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5" name="ZoneTexte 104"/>
          <p:cNvSpPr txBox="1"/>
          <p:nvPr/>
        </p:nvSpPr>
        <p:spPr>
          <a:xfrm>
            <a:off x="1428728" y="483150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2857488" y="48577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3571868" y="490293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8" name="ZoneTexte 107"/>
          <p:cNvSpPr txBox="1"/>
          <p:nvPr/>
        </p:nvSpPr>
        <p:spPr>
          <a:xfrm>
            <a:off x="4286248" y="500063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5143504" y="500063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6000760" y="492919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11" name="ZoneTexte 110"/>
          <p:cNvSpPr txBox="1"/>
          <p:nvPr/>
        </p:nvSpPr>
        <p:spPr>
          <a:xfrm>
            <a:off x="6715140" y="497437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7429520" y="497437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8143900" y="500063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15" name="ZoneTexte 114"/>
          <p:cNvSpPr txBox="1"/>
          <p:nvPr/>
        </p:nvSpPr>
        <p:spPr>
          <a:xfrm>
            <a:off x="1357290" y="533156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642910" y="533156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2071670" y="535782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8" name="ZoneTexte 117"/>
          <p:cNvSpPr txBox="1"/>
          <p:nvPr/>
        </p:nvSpPr>
        <p:spPr>
          <a:xfrm>
            <a:off x="2786050" y="540300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3500430" y="550070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0" name="ZoneTexte 119"/>
          <p:cNvSpPr txBox="1"/>
          <p:nvPr/>
        </p:nvSpPr>
        <p:spPr>
          <a:xfrm>
            <a:off x="4357686" y="550070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1" name="ZoneTexte 120"/>
          <p:cNvSpPr txBox="1"/>
          <p:nvPr/>
        </p:nvSpPr>
        <p:spPr>
          <a:xfrm>
            <a:off x="5214942" y="542926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2" name="ZoneTexte 121"/>
          <p:cNvSpPr txBox="1"/>
          <p:nvPr/>
        </p:nvSpPr>
        <p:spPr>
          <a:xfrm>
            <a:off x="5929322" y="547444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3" name="ZoneTexte 122"/>
          <p:cNvSpPr txBox="1"/>
          <p:nvPr/>
        </p:nvSpPr>
        <p:spPr>
          <a:xfrm>
            <a:off x="6643702" y="547444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4" name="ZoneTexte 123"/>
          <p:cNvSpPr txBox="1"/>
          <p:nvPr/>
        </p:nvSpPr>
        <p:spPr>
          <a:xfrm>
            <a:off x="7358082" y="550070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5" name="ZoneTexte 124"/>
          <p:cNvSpPr txBox="1"/>
          <p:nvPr/>
        </p:nvSpPr>
        <p:spPr>
          <a:xfrm>
            <a:off x="8143900" y="550070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571472" y="592933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7" name="ZoneTexte 126"/>
          <p:cNvSpPr txBox="1"/>
          <p:nvPr/>
        </p:nvSpPr>
        <p:spPr>
          <a:xfrm>
            <a:off x="1285852" y="595558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8" name="ZoneTexte 127"/>
          <p:cNvSpPr txBox="1"/>
          <p:nvPr/>
        </p:nvSpPr>
        <p:spPr>
          <a:xfrm>
            <a:off x="2000232" y="600076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9" name="ZoneTexte 128"/>
          <p:cNvSpPr txBox="1"/>
          <p:nvPr/>
        </p:nvSpPr>
        <p:spPr>
          <a:xfrm>
            <a:off x="2714612" y="609846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0" name="ZoneTexte 129"/>
          <p:cNvSpPr txBox="1"/>
          <p:nvPr/>
        </p:nvSpPr>
        <p:spPr>
          <a:xfrm>
            <a:off x="3571868" y="609846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1" name="ZoneTexte 130"/>
          <p:cNvSpPr txBox="1"/>
          <p:nvPr/>
        </p:nvSpPr>
        <p:spPr>
          <a:xfrm>
            <a:off x="4429124" y="602702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2" name="ZoneTexte 131"/>
          <p:cNvSpPr txBox="1"/>
          <p:nvPr/>
        </p:nvSpPr>
        <p:spPr>
          <a:xfrm>
            <a:off x="5143504" y="607220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3" name="ZoneTexte 132"/>
          <p:cNvSpPr txBox="1"/>
          <p:nvPr/>
        </p:nvSpPr>
        <p:spPr>
          <a:xfrm>
            <a:off x="5857884" y="607220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4" name="ZoneTexte 133"/>
          <p:cNvSpPr txBox="1"/>
          <p:nvPr/>
        </p:nvSpPr>
        <p:spPr>
          <a:xfrm>
            <a:off x="6572264" y="609846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5" name="ZoneTexte 134"/>
          <p:cNvSpPr txBox="1"/>
          <p:nvPr/>
        </p:nvSpPr>
        <p:spPr>
          <a:xfrm>
            <a:off x="7358082" y="609846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6" name="ZoneTexte 135"/>
          <p:cNvSpPr txBox="1"/>
          <p:nvPr/>
        </p:nvSpPr>
        <p:spPr>
          <a:xfrm>
            <a:off x="8143900" y="607220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12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1000" fill="hold"/>
                                        <p:tgtEl>
                                          <p:spTgt spid="12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0" fill="hold"/>
                                        <p:tgtEl>
                                          <p:spTgt spid="12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1000" fill="hold"/>
                                        <p:tgtEl>
                                          <p:spTgt spid="13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1000" fill="hold"/>
                                        <p:tgtEl>
                                          <p:spTgt spid="131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1000" fill="hold"/>
                                        <p:tgtEl>
                                          <p:spTgt spid="13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1000" fill="hold"/>
                                        <p:tgtEl>
                                          <p:spTgt spid="13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1000" fill="hold"/>
                                        <p:tgtEl>
                                          <p:spTgt spid="13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1000" fill="hold"/>
                                        <p:tgtEl>
                                          <p:spTgt spid="13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1000" fill="hold"/>
                                        <p:tgtEl>
                                          <p:spTgt spid="13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114" grpId="1"/>
      <p:bldP spid="127" grpId="0"/>
      <p:bldP spid="127" grpId="1"/>
      <p:bldP spid="128" grpId="0"/>
      <p:bldP spid="128" grpId="1"/>
      <p:bldP spid="129" grpId="0"/>
      <p:bldP spid="129" grpId="1"/>
      <p:bldP spid="130" grpId="0"/>
      <p:bldP spid="130" grpId="1"/>
      <p:bldP spid="131" grpId="0"/>
      <p:bldP spid="131" grpId="1"/>
      <p:bldP spid="132" grpId="0"/>
      <p:bldP spid="132" grpId="1"/>
      <p:bldP spid="133" grpId="0"/>
      <p:bldP spid="133" grpId="1"/>
      <p:bldP spid="134" grpId="0"/>
      <p:bldP spid="134" grpId="1"/>
      <p:bldP spid="135" grpId="0"/>
      <p:bldP spid="135" grpId="1"/>
      <p:bldP spid="136" grpId="0"/>
      <p:bldP spid="13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1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أنشطة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ترييض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الوضعيات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بناء المفاهيم</a:t>
            </a:r>
            <a:endParaRPr kumimoji="0" lang="fr-FR" sz="48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47222" t="15625" r="5555" b="458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49066" t="20844" r="9244" b="47037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57224" y="45486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00166" y="42860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35742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7180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643438" y="57148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57818" y="59773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7219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78657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143868" y="7143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49066" t="20844" r="9244" b="47037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57224" y="45486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00166" y="42860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35742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7180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643438" y="57148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57818" y="59773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7219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78657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143868" y="7143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92866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64304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35742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929058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643438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429256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072198" y="116924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50095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143240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786578" y="121442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21533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1000" fill="hold"/>
                                        <p:tgtEl>
                                          <p:spTgt spid="2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1000" fill="hold"/>
                                        <p:tgtEl>
                                          <p:spTgt spid="2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1000" fill="hold"/>
                                        <p:tgtEl>
                                          <p:spTgt spid="3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49066" t="20844" r="9244" b="47037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57224" y="45486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00166" y="42860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35742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7180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643438" y="57148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57818" y="59773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7219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78657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143868" y="7143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92866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64304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35742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929058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643438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429256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072198" y="116924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50095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143240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786578" y="121442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21533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857224" y="159787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571604" y="159787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143240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857620" y="174074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643438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5357818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6786578" y="171448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357422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6072198" y="171448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500958" y="174074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8215338" y="178592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fill="hold"/>
                                        <p:tgtEl>
                                          <p:spTgt spid="3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3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0" fill="hold"/>
                                        <p:tgtEl>
                                          <p:spTgt spid="3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1000" fill="hold"/>
                                        <p:tgtEl>
                                          <p:spTgt spid="3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1000" fill="hold"/>
                                        <p:tgtEl>
                                          <p:spTgt spid="3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1000" fill="hold"/>
                                        <p:tgtEl>
                                          <p:spTgt spid="3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1000" fill="hold"/>
                                        <p:tgtEl>
                                          <p:spTgt spid="4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1000" fill="hold"/>
                                        <p:tgtEl>
                                          <p:spTgt spid="4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1000" fill="hold"/>
                                        <p:tgtEl>
                                          <p:spTgt spid="4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49066" t="20844" r="9244" b="47037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57224" y="45486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00166" y="42860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35742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7180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643438" y="57148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57818" y="59773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7219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78657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143868" y="7143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92866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64304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35742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929058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643438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429256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072198" y="116924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50095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143240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786578" y="121442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21533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857224" y="159787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571604" y="159787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143240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857620" y="174074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643438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5357818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6786578" y="171448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357422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6072198" y="171448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500958" y="174074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8215338" y="178592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857224" y="207167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428860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3143240" y="221455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3929058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4643438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6072198" y="218829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1643042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5357818" y="218829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6786578" y="221455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500958" y="225973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8215338" y="235743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fill="hold"/>
                                        <p:tgtEl>
                                          <p:spTgt spid="4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5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1000" fill="hold"/>
                                        <p:tgtEl>
                                          <p:spTgt spid="5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1000" fill="hold"/>
                                        <p:tgtEl>
                                          <p:spTgt spid="5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1000" fill="hold"/>
                                        <p:tgtEl>
                                          <p:spTgt spid="51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1000" fill="hold"/>
                                        <p:tgtEl>
                                          <p:spTgt spid="5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1000" fill="hold"/>
                                        <p:tgtEl>
                                          <p:spTgt spid="5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1000" fill="hold"/>
                                        <p:tgtEl>
                                          <p:spTgt spid="5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49066" t="20844" r="9244" b="47037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57224" y="45486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00166" y="42860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35742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7180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643438" y="57148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57818" y="59773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7219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78657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143868" y="7143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92866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64304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35742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929058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643438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429256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072198" y="116924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50095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143240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786578" y="121442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21533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857224" y="159787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571604" y="159787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143240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857620" y="174074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643438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5357818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6786578" y="171448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357422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6072198" y="171448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500958" y="174074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8215338" y="178592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857224" y="207167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428860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3143240" y="221455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3929058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4643438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6072198" y="218829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1643042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5357818" y="218829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6786578" y="221455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500958" y="225973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8215338" y="235743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1571604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285984" y="271462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3071802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3786182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5214942" y="268836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785786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4500562" y="268836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5929322" y="271462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6643702" y="275979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7358082" y="285749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8215338" y="285749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fill="hold"/>
                                        <p:tgtEl>
                                          <p:spTgt spid="6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5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1000" fill="hold"/>
                                        <p:tgtEl>
                                          <p:spTgt spid="5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0" fill="hold"/>
                                        <p:tgtEl>
                                          <p:spTgt spid="6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1000" fill="hold"/>
                                        <p:tgtEl>
                                          <p:spTgt spid="61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1000" fill="hold"/>
                                        <p:tgtEl>
                                          <p:spTgt spid="6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1000" fill="hold"/>
                                        <p:tgtEl>
                                          <p:spTgt spid="6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1000" fill="hold"/>
                                        <p:tgtEl>
                                          <p:spTgt spid="6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1000" fill="hold"/>
                                        <p:tgtEl>
                                          <p:spTgt spid="6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1000" fill="hold"/>
                                        <p:tgtEl>
                                          <p:spTgt spid="6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1000" fill="hold"/>
                                        <p:tgtEl>
                                          <p:spTgt spid="6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8" grpId="1"/>
      <p:bldP spid="59" grpId="0"/>
      <p:bldP spid="59" grpId="1"/>
      <p:bldP spid="60" grpId="0"/>
      <p:bldP spid="60" grpId="1"/>
      <p:bldP spid="61" grpId="0"/>
      <p:bldP spid="61" grpId="1"/>
      <p:bldP spid="62" grpId="0"/>
      <p:bldP spid="62" grpId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/>
          <a:srcRect l="49066" t="20844" r="9244" b="47037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57224" y="45486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00166" y="42860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35742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71802" y="50004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643438" y="57148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57818" y="59773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7219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786578" y="64291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143868" y="71435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92866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64304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357422" y="100010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929058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643438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429256" y="114298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072198" y="116924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50095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143240" y="107154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786578" y="121442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215338" y="128586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857224" y="159787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571604" y="159787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143240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857620" y="174074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643438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5357818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6786578" y="171448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357422" y="166930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6072198" y="171448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500958" y="174074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8215338" y="178592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857224" y="207167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428860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3143240" y="221455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3929058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4643438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6072198" y="218829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1643042" y="214311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5357818" y="218829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6786578" y="221455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500958" y="2259733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8215338" y="235743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1571604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285984" y="271462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3071802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3786182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5214942" y="268836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785786" y="264318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4500562" y="2688361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5929322" y="2714620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6643702" y="2759799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7358082" y="285749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8215338" y="285749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785786" y="314324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1500166" y="321468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6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2285984" y="314324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7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3000364" y="314324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4429124" y="318842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3714744" y="318842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5143504" y="321468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11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5857884" y="3259865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12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572264" y="335756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13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7429520" y="335756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14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8143900" y="335756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15</a:t>
            </a:r>
            <a:endParaRPr lang="fr-FR" sz="48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fill="hold"/>
                                        <p:tgtEl>
                                          <p:spTgt spid="6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7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1000" fill="hold"/>
                                        <p:tgtEl>
                                          <p:spTgt spid="71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0" fill="hold"/>
                                        <p:tgtEl>
                                          <p:spTgt spid="7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1000" fill="hold"/>
                                        <p:tgtEl>
                                          <p:spTgt spid="7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1000" fill="hold"/>
                                        <p:tgtEl>
                                          <p:spTgt spid="7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1000" fill="hold"/>
                                        <p:tgtEl>
                                          <p:spTgt spid="7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1000" fill="hold"/>
                                        <p:tgtEl>
                                          <p:spTgt spid="7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1000" fill="hold"/>
                                        <p:tgtEl>
                                          <p:spTgt spid="7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1000" fill="hold"/>
                                        <p:tgtEl>
                                          <p:spTgt spid="7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1000" fill="hold"/>
                                        <p:tgtEl>
                                          <p:spTgt spid="8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69" grpId="1"/>
      <p:bldP spid="70" grpId="0"/>
      <p:bldP spid="70" grpId="1"/>
      <p:bldP spid="71" grpId="0"/>
      <p:bldP spid="71" grpId="1"/>
      <p:bldP spid="72" grpId="0"/>
      <p:bldP spid="72" grpId="1"/>
      <p:bldP spid="73" grpId="0"/>
      <p:bldP spid="73" grpId="1"/>
      <p:bldP spid="75" grpId="0"/>
      <p:bldP spid="75" grpId="1"/>
      <p:bldP spid="76" grpId="0"/>
      <p:bldP spid="76" grpId="1"/>
      <p:bldP spid="77" grpId="0"/>
      <p:bldP spid="77" grpId="1"/>
      <p:bldP spid="78" grpId="0"/>
      <p:bldP spid="78" grpId="1"/>
      <p:bldP spid="79" grpId="0"/>
      <p:bldP spid="79" grpId="1"/>
      <p:bldP spid="80" grpId="0"/>
      <p:bldP spid="80" grpId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755</Words>
  <Application>Microsoft Office PowerPoint</Application>
  <PresentationFormat>Affichage à l'écran (4:3)</PresentationFormat>
  <Paragraphs>719</Paragraphs>
  <Slides>16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    </vt:lpstr>
      <vt:lpstr>حصة 1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Unicornis</dc:creator>
  <cp:lastModifiedBy>Unicornis</cp:lastModifiedBy>
  <cp:revision>9</cp:revision>
  <dcterms:created xsi:type="dcterms:W3CDTF">2011-03-30T11:22:20Z</dcterms:created>
  <dcterms:modified xsi:type="dcterms:W3CDTF">2011-03-30T12:02:47Z</dcterms:modified>
</cp:coreProperties>
</file>