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6" r:id="rId4"/>
    <p:sldId id="260" r:id="rId5"/>
    <p:sldId id="259" r:id="rId6"/>
    <p:sldId id="262" r:id="rId7"/>
    <p:sldId id="261" r:id="rId8"/>
    <p:sldId id="264" r:id="rId9"/>
    <p:sldId id="265" r:id="rId10"/>
    <p:sldId id="266" r:id="rId11"/>
    <p:sldId id="267" r:id="rId12"/>
    <p:sldId id="269" r:id="rId13"/>
    <p:sldId id="268" r:id="rId14"/>
    <p:sldId id="263" r:id="rId15"/>
    <p:sldId id="271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3CAFA-52A9-4223-9F56-C3FCFA1A2008}" type="datetimeFigureOut">
              <a:rPr lang="fr-FR" smtClean="0"/>
              <a:pPr/>
              <a:t>15/03/2011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8E781-A19C-41FC-8B36-FFF7E5F3DD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1235-53A3-47B6-B56C-14F8C1C71886}" type="datetimeFigureOut">
              <a:rPr lang="fr-FR" smtClean="0"/>
              <a:pPr/>
              <a:t>15/03/2011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7616-0E74-439A-A84E-ECF2BCCD5C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1235-53A3-47B6-B56C-14F8C1C71886}" type="datetimeFigureOut">
              <a:rPr lang="fr-FR" smtClean="0"/>
              <a:pPr/>
              <a:t>15/03/2011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7616-0E74-439A-A84E-ECF2BCCD5C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1235-53A3-47B6-B56C-14F8C1C71886}" type="datetimeFigureOut">
              <a:rPr lang="fr-FR" smtClean="0"/>
              <a:pPr/>
              <a:t>15/03/2011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7616-0E74-439A-A84E-ECF2BCCD5C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1235-53A3-47B6-B56C-14F8C1C71886}" type="datetimeFigureOut">
              <a:rPr lang="fr-FR" smtClean="0"/>
              <a:pPr/>
              <a:t>15/03/2011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7616-0E74-439A-A84E-ECF2BCCD5C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1235-53A3-47B6-B56C-14F8C1C71886}" type="datetimeFigureOut">
              <a:rPr lang="fr-FR" smtClean="0"/>
              <a:pPr/>
              <a:t>15/03/2011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7616-0E74-439A-A84E-ECF2BCCD5C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1235-53A3-47B6-B56C-14F8C1C71886}" type="datetimeFigureOut">
              <a:rPr lang="fr-FR" smtClean="0"/>
              <a:pPr/>
              <a:t>15/03/2011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7616-0E74-439A-A84E-ECF2BCCD5C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1235-53A3-47B6-B56C-14F8C1C71886}" type="datetimeFigureOut">
              <a:rPr lang="fr-FR" smtClean="0"/>
              <a:pPr/>
              <a:t>15/03/2011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7616-0E74-439A-A84E-ECF2BCCD5C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1235-53A3-47B6-B56C-14F8C1C71886}" type="datetimeFigureOut">
              <a:rPr lang="fr-FR" smtClean="0"/>
              <a:pPr/>
              <a:t>15/03/2011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7616-0E74-439A-A84E-ECF2BCCD5C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1235-53A3-47B6-B56C-14F8C1C71886}" type="datetimeFigureOut">
              <a:rPr lang="fr-FR" smtClean="0"/>
              <a:pPr/>
              <a:t>15/03/2011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7616-0E74-439A-A84E-ECF2BCCD5C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1235-53A3-47B6-B56C-14F8C1C71886}" type="datetimeFigureOut">
              <a:rPr lang="fr-FR" smtClean="0"/>
              <a:pPr/>
              <a:t>15/03/2011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7616-0E74-439A-A84E-ECF2BCCD5C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1235-53A3-47B6-B56C-14F8C1C71886}" type="datetimeFigureOut">
              <a:rPr lang="fr-FR" smtClean="0"/>
              <a:pPr/>
              <a:t>15/03/2011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A7616-0E74-439A-A84E-ECF2BCCD5C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1235-53A3-47B6-B56C-14F8C1C71886}" type="datetimeFigureOut">
              <a:rPr lang="fr-FR" smtClean="0"/>
              <a:pPr/>
              <a:t>15/03/2011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A7616-0E74-439A-A84E-ECF2BCCD5C3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85927"/>
            <a:ext cx="9144000" cy="50720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786584" y="0"/>
            <a:ext cx="23574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785926"/>
            <a:ext cx="9144000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الكفايات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القدرات المستهدفة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MA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780806"/>
            <a:ext cx="91535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ينجز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جماعيا </a:t>
            </a:r>
            <a:r>
              <a:rPr lang="ar-M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</a:t>
            </a:r>
            <a:r>
              <a:rPr lang="ar-MA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الضرورية</a:t>
            </a:r>
            <a:r>
              <a:rPr lang="ar-M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جداول صور ألواح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472" y="642918"/>
            <a:ext cx="764386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الموضوع: 038 </a:t>
            </a: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أستثمر ما تعلمته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57488" y="0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0"/>
            <a:ext cx="2643206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M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المدة:45د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86584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من إعداد: رشيد </a:t>
            </a:r>
            <a:r>
              <a:rPr lang="ar-MA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1428736"/>
            <a:ext cx="235741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المرجع: فضاء الرياضيات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928926" y="1214422"/>
            <a:ext cx="357190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دعم الدرسين </a:t>
            </a:r>
            <a:r>
              <a:rPr lang="ar-MA" sz="32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27و28.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21505" r="76643" b="40860"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71472" y="1714488"/>
            <a:ext cx="4572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421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0115" t="55914" r="4692" b="5376"/>
          <a:stretch>
            <a:fillRect/>
          </a:stretch>
        </p:blipFill>
        <p:spPr bwMode="auto">
          <a:xfrm>
            <a:off x="0" y="0"/>
            <a:ext cx="9144000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429256" y="2352770"/>
            <a:ext cx="45720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317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1793" t="65591" r="39885" b="2151"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-785850" y="2138456"/>
            <a:ext cx="45720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15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719</a:t>
            </a:r>
            <a:endParaRPr lang="fr-FR" sz="115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63441" r="76643"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-142908" y="2068006"/>
            <a:ext cx="4572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750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1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567" t="23958" r="6723"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-142908" y="1071546"/>
            <a:ext cx="2286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806</a:t>
            </a:r>
            <a:endParaRPr lang="fr-FR" sz="66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14480" y="5429264"/>
            <a:ext cx="2286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822</a:t>
            </a:r>
            <a:endParaRPr lang="fr-FR" sz="66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00430" y="1071546"/>
            <a:ext cx="2286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838</a:t>
            </a:r>
            <a:endParaRPr lang="fr-FR" sz="66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86578" y="5072074"/>
            <a:ext cx="22860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600" b="1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870</a:t>
            </a:r>
            <a:endParaRPr lang="fr-FR" sz="66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681537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239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حصة 1</a:t>
            </a:r>
            <a:endParaRPr lang="fr-FR" sz="239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0" y="5857892"/>
            <a:ext cx="9144000" cy="1000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أنشطة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ترييض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الوضعيات </a:t>
            </a:r>
            <a:r>
              <a:rPr lang="ar-MA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بناء المفاهيم</a:t>
            </a:r>
            <a:endParaRPr kumimoji="0" lang="fr-FR" sz="4800" b="1" i="0" u="none" strike="noStrike" kern="1200" spc="50" normalizeH="0" baseline="0" noProof="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363" t="13733" r="2339" b="588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3151" t="14877" r="26778" b="60230"/>
          <a:stretch>
            <a:fillRect/>
          </a:stretch>
        </p:blipFill>
        <p:spPr bwMode="auto">
          <a:xfrm>
            <a:off x="0" y="0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286512" y="150017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399</a:t>
            </a:r>
            <a:endParaRPr lang="fr-FR" sz="7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86512" y="2300109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778</a:t>
            </a:r>
            <a:endParaRPr lang="fr-FR" sz="7200" b="1" dirty="0">
              <a:ln w="38100"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57224" y="2928934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800</a:t>
            </a:r>
            <a:endParaRPr lang="fr-FR" sz="7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43306" y="3714752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890</a:t>
            </a:r>
            <a:endParaRPr lang="fr-FR" sz="7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14744" y="4657563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501</a:t>
            </a:r>
            <a:endParaRPr lang="fr-FR" sz="7200" b="1" dirty="0">
              <a:ln w="38100">
                <a:solidFill>
                  <a:sysClr val="windowText" lastClr="0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5786" y="457200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502</a:t>
            </a:r>
            <a:endParaRPr lang="fr-FR" sz="7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14744" y="5443381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610</a:t>
            </a:r>
            <a:endParaRPr lang="fr-FR" sz="7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38912" y="5443381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7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609</a:t>
            </a:r>
            <a:endParaRPr lang="fr-FR" sz="7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069" t="40493" b="372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069" t="41419" r="28619" b="372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786050" y="42860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885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43306" y="42860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880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00562" y="42860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875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357818" y="415333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870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15074" y="42860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865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72330" y="42860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860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929586" y="42860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855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71538" y="1344027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845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28794" y="135729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840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86050" y="135729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835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43306" y="135729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830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57818" y="128586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820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15074" y="128586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815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001024" y="121442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805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142976" y="235743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795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00232" y="235743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790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786050" y="235743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785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714744" y="2272721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780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572000" y="2272721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775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429256" y="225945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770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143768" y="2129845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760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001024" y="2129845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755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142976" y="318814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000232" y="3201415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740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714744" y="3129977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730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500562" y="314324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725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215074" y="2987101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715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072330" y="2987101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710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8001024" y="292893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705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142976" y="4130109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695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000232" y="414338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690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857488" y="4058671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685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714744" y="4058671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680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357818" y="400050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670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6215074" y="392906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665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8001024" y="385762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655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142976" y="5058803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645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000232" y="4987365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640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857488" y="4915927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635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572000" y="4915927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625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429256" y="485776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620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286512" y="4773051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615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072330" y="4773051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610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929586" y="4701613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605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142976" y="590278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595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000232" y="5916059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590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643306" y="578645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580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4500562" y="578645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575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357818" y="5773183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570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6215074" y="571501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565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143768" y="5701745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560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8001024" y="564357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32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555</a:t>
            </a:r>
            <a:endParaRPr lang="fr-FR" sz="32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7722" t="18279" r="28936" b="40860"/>
          <a:stretch>
            <a:fillRect/>
          </a:stretch>
        </p:blipFill>
        <p:spPr bwMode="auto">
          <a:xfrm>
            <a:off x="357158" y="0"/>
            <a:ext cx="90011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929190" y="1214422"/>
            <a:ext cx="4572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922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5704" t="19355" r="52398" b="43011"/>
          <a:stretch>
            <a:fillRect/>
          </a:stretch>
        </p:blipFill>
        <p:spPr bwMode="auto">
          <a:xfrm>
            <a:off x="0" y="214290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357686" y="1925130"/>
            <a:ext cx="45720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16600" b="1" dirty="0" smtClean="0">
                <a:ln w="38100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314</a:t>
            </a:r>
            <a:endParaRPr lang="fr-FR" sz="16600" b="1" dirty="0">
              <a:ln w="38100"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126</Words>
  <Application>Microsoft Office PowerPoint</Application>
  <PresentationFormat>Affichage à l'écran (4:3)</PresentationFormat>
  <Paragraphs>90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    </vt:lpstr>
      <vt:lpstr>حصة 1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Unicornis</dc:creator>
  <cp:lastModifiedBy>Unicornis</cp:lastModifiedBy>
  <cp:revision>15</cp:revision>
  <dcterms:created xsi:type="dcterms:W3CDTF">2011-03-14T17:26:38Z</dcterms:created>
  <dcterms:modified xsi:type="dcterms:W3CDTF">2011-03-15T08:29:07Z</dcterms:modified>
</cp:coreProperties>
</file>