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6" r:id="rId4"/>
    <p:sldId id="259" r:id="rId5"/>
    <p:sldId id="261" r:id="rId6"/>
    <p:sldId id="262" r:id="rId7"/>
    <p:sldId id="263" r:id="rId8"/>
    <p:sldId id="260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91FF47-F532-4F74-8191-8D9BAA07DF9D}" type="datetimeFigureOut">
              <a:rPr lang="fr-FR" smtClean="0"/>
              <a:pPr/>
              <a:t>10/03/2011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04C24-C0A0-4872-B48B-5BB78DF3D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0195E7-1E9A-40F9-8B26-59BEC0DE568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4E14-DCC0-44CC-A228-FDAD790F8960}" type="datetimeFigureOut">
              <a:rPr lang="fr-FR" smtClean="0"/>
              <a:pPr/>
              <a:t>10/03/2011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2F682-DE0D-4E05-A7C4-BE8F1C840D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4E14-DCC0-44CC-A228-FDAD790F8960}" type="datetimeFigureOut">
              <a:rPr lang="fr-FR" smtClean="0"/>
              <a:pPr/>
              <a:t>10/03/2011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2F682-DE0D-4E05-A7C4-BE8F1C840D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4E14-DCC0-44CC-A228-FDAD790F8960}" type="datetimeFigureOut">
              <a:rPr lang="fr-FR" smtClean="0"/>
              <a:pPr/>
              <a:t>10/03/2011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2F682-DE0D-4E05-A7C4-BE8F1C840D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4E14-DCC0-44CC-A228-FDAD790F8960}" type="datetimeFigureOut">
              <a:rPr lang="fr-FR" smtClean="0"/>
              <a:pPr/>
              <a:t>10/03/2011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2F682-DE0D-4E05-A7C4-BE8F1C840D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4E14-DCC0-44CC-A228-FDAD790F8960}" type="datetimeFigureOut">
              <a:rPr lang="fr-FR" smtClean="0"/>
              <a:pPr/>
              <a:t>10/03/2011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2F682-DE0D-4E05-A7C4-BE8F1C840D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4E14-DCC0-44CC-A228-FDAD790F8960}" type="datetimeFigureOut">
              <a:rPr lang="fr-FR" smtClean="0"/>
              <a:pPr/>
              <a:t>10/03/2011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2F682-DE0D-4E05-A7C4-BE8F1C840D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4E14-DCC0-44CC-A228-FDAD790F8960}" type="datetimeFigureOut">
              <a:rPr lang="fr-FR" smtClean="0"/>
              <a:pPr/>
              <a:t>10/03/2011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2F682-DE0D-4E05-A7C4-BE8F1C840D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4E14-DCC0-44CC-A228-FDAD790F8960}" type="datetimeFigureOut">
              <a:rPr lang="fr-FR" smtClean="0"/>
              <a:pPr/>
              <a:t>10/03/2011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2F682-DE0D-4E05-A7C4-BE8F1C840D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4E14-DCC0-44CC-A228-FDAD790F8960}" type="datetimeFigureOut">
              <a:rPr lang="fr-FR" smtClean="0"/>
              <a:pPr/>
              <a:t>10/03/2011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2F682-DE0D-4E05-A7C4-BE8F1C840D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4E14-DCC0-44CC-A228-FDAD790F8960}" type="datetimeFigureOut">
              <a:rPr lang="fr-FR" smtClean="0"/>
              <a:pPr/>
              <a:t>10/03/2011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2F682-DE0D-4E05-A7C4-BE8F1C840D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4E14-DCC0-44CC-A228-FDAD790F8960}" type="datetimeFigureOut">
              <a:rPr lang="fr-FR" smtClean="0"/>
              <a:pPr/>
              <a:t>10/03/2011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2F682-DE0D-4E05-A7C4-BE8F1C840D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84E14-DCC0-44CC-A228-FDAD790F8960}" type="datetimeFigureOut">
              <a:rPr lang="fr-FR" smtClean="0"/>
              <a:pPr/>
              <a:t>10/03/2011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2F682-DE0D-4E05-A7C4-BE8F1C840D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785927"/>
            <a:ext cx="9144000" cy="507207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786584" y="0"/>
            <a:ext cx="2357416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1785926"/>
            <a:ext cx="9144000" cy="403187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الكفايات</a:t>
            </a:r>
            <a:r>
              <a:rPr lang="ar-MA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القدرات المستهدفة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M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5780806"/>
            <a:ext cx="9153556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ينجز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العمل جماعيا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على الكراسات.</a:t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</a:t>
            </a:r>
            <a:r>
              <a:rPr lang="ar-MA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الضرورية</a:t>
            </a:r>
            <a:r>
              <a:rPr lang="ar-MA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جداول صور ألواح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71472" y="642918"/>
            <a:ext cx="764386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الموضوع: 031 </a:t>
            </a: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أستثمر ما تعلمته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857488" y="0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0"/>
            <a:ext cx="2643206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ar-M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المدة:45د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786584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الدرس من إعداد: رشيد </a:t>
            </a:r>
            <a:r>
              <a:rPr lang="ar-MA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المرجع: فضاء الرياضيات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928926" y="1214422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دعم الدرسين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25و26.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/>
          <a:srcRect l="12716" t="72917" r="2777" b="10416"/>
          <a:stretch>
            <a:fillRect/>
          </a:stretch>
        </p:blipFill>
        <p:spPr>
          <a:xfrm>
            <a:off x="0" y="0"/>
            <a:ext cx="9144000" cy="4929198"/>
          </a:xfrm>
          <a:prstGeom prst="rect">
            <a:avLst/>
          </a:prstGeom>
        </p:spPr>
      </p:pic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/>
          <a:srcRect l="5555" t="79988" r="2777" b="10416"/>
          <a:stretch>
            <a:fillRect/>
          </a:stretch>
        </p:blipFill>
        <p:spPr>
          <a:xfrm>
            <a:off x="0" y="4143380"/>
            <a:ext cx="9144000" cy="271462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7000892" y="2071678"/>
            <a:ext cx="1714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F0"/>
                </a:solidFill>
              </a:rPr>
              <a:t>500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B0F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-71470" y="3085927"/>
            <a:ext cx="1714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F0"/>
                </a:solidFill>
              </a:rPr>
              <a:t>900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643438" y="2071678"/>
            <a:ext cx="1714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468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Moins 6"/>
          <p:cNvSpPr/>
          <p:nvPr/>
        </p:nvSpPr>
        <p:spPr>
          <a:xfrm>
            <a:off x="6357950" y="2357430"/>
            <a:ext cx="714380" cy="642942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Moins 7"/>
          <p:cNvSpPr/>
          <p:nvPr/>
        </p:nvSpPr>
        <p:spPr>
          <a:xfrm>
            <a:off x="3929058" y="2428868"/>
            <a:ext cx="714380" cy="642942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2285984" y="2071678"/>
            <a:ext cx="1714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486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Moins 9"/>
          <p:cNvSpPr/>
          <p:nvPr/>
        </p:nvSpPr>
        <p:spPr>
          <a:xfrm>
            <a:off x="1643042" y="2428868"/>
            <a:ext cx="714380" cy="642942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-32" y="2071678"/>
            <a:ext cx="1714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648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Moins 11"/>
          <p:cNvSpPr/>
          <p:nvPr/>
        </p:nvSpPr>
        <p:spPr>
          <a:xfrm>
            <a:off x="8358214" y="3571876"/>
            <a:ext cx="714380" cy="642942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6715140" y="3214686"/>
            <a:ext cx="1714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684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4" name="Moins 13"/>
          <p:cNvSpPr/>
          <p:nvPr/>
        </p:nvSpPr>
        <p:spPr>
          <a:xfrm>
            <a:off x="6072198" y="3500438"/>
            <a:ext cx="714380" cy="642942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4429124" y="3214686"/>
            <a:ext cx="1714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846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6" name="Moins 15"/>
          <p:cNvSpPr/>
          <p:nvPr/>
        </p:nvSpPr>
        <p:spPr>
          <a:xfrm>
            <a:off x="3714744" y="3500438"/>
            <a:ext cx="714380" cy="642942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2071670" y="3143248"/>
            <a:ext cx="1714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864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8" name="Moins 17"/>
          <p:cNvSpPr/>
          <p:nvPr/>
        </p:nvSpPr>
        <p:spPr>
          <a:xfrm>
            <a:off x="1500166" y="3571876"/>
            <a:ext cx="642942" cy="571504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حصة 1</a:t>
            </a:r>
            <a:endParaRPr lang="fr-FR" sz="239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5857892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أنشطة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ترييض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الوضعيات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و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بناء المفاهيم</a:t>
            </a:r>
            <a:endParaRPr kumimoji="0" lang="fr-FR" sz="4800" b="1" i="0" u="none" strike="noStrike" kern="1200" spc="50" normalizeH="0" baseline="0" noProof="0" dirty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/>
          <a:srcRect l="12630" t="15625" r="3580" b="7083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Parallélogramme 3"/>
          <p:cNvSpPr/>
          <p:nvPr/>
        </p:nvSpPr>
        <p:spPr>
          <a:xfrm rot="768252" flipH="1">
            <a:off x="-550447" y="482824"/>
            <a:ext cx="5601422" cy="3106271"/>
          </a:xfrm>
          <a:prstGeom prst="parallelogram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5857884" y="4213405"/>
            <a:ext cx="7143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13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 rot="333948">
            <a:off x="348484" y="3902676"/>
            <a:ext cx="1000132" cy="1464758"/>
          </a:xfrm>
          <a:prstGeom prst="round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 rot="333948">
            <a:off x="1568841" y="4045552"/>
            <a:ext cx="1000132" cy="1464758"/>
          </a:xfrm>
          <a:prstGeom prst="round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6858016" y="4213405"/>
            <a:ext cx="7143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3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 rot="333948">
            <a:off x="2885028" y="4810817"/>
            <a:ext cx="547018" cy="861880"/>
          </a:xfrm>
          <a:prstGeom prst="round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7858148" y="4286256"/>
            <a:ext cx="7143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13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357166"/>
            <a:ext cx="9144000" cy="3046988"/>
          </a:xfrm>
          <a:prstGeom prst="rect">
            <a:avLst/>
          </a:prstGeom>
          <a:solidFill>
            <a:srgbClr val="FFFF00"/>
          </a:solidFill>
          <a:ln w="57150">
            <a:solidFill>
              <a:srgbClr val="00206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57150">
                  <a:solidFill>
                    <a:sysClr val="windowText" lastClr="000000"/>
                  </a:solidFill>
                </a:ln>
                <a:solidFill>
                  <a:srgbClr val="00B0F0"/>
                </a:solidFill>
              </a:rPr>
              <a:t>أقرأ العدد</a:t>
            </a:r>
          </a:p>
          <a:p>
            <a:pPr algn="ctr"/>
            <a:r>
              <a:rPr lang="ar-MA" sz="9600" b="1" dirty="0" smtClean="0">
                <a:ln w="5715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مئة </a:t>
            </a:r>
            <a:r>
              <a:rPr lang="ar-MA" sz="9600" b="1" dirty="0" err="1" smtClean="0">
                <a:ln w="5715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و</a:t>
            </a:r>
            <a:r>
              <a:rPr lang="ar-MA" sz="9600" b="1" dirty="0" smtClean="0">
                <a:ln w="5715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ثلاثة </a:t>
            </a:r>
            <a:r>
              <a:rPr lang="ar-MA" sz="9600" b="1" dirty="0" err="1" smtClean="0">
                <a:ln w="5715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و</a:t>
            </a:r>
            <a:r>
              <a:rPr lang="ar-MA" sz="9600" b="1" dirty="0" smtClean="0">
                <a:ln w="5715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عشرون </a:t>
            </a:r>
            <a:endParaRPr lang="fr-FR" sz="9600" b="1" dirty="0">
              <a:ln w="5715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 animBg="1"/>
      <p:bldP spid="8" grpId="0" animBg="1"/>
      <p:bldP spid="9" grpId="0"/>
      <p:bldP spid="10" grpId="0" animBg="1"/>
      <p:bldP spid="11" grpId="0"/>
      <p:bldP spid="12" grpId="0" animBg="1"/>
      <p:bldP spid="1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/>
          <a:srcRect l="4166" t="29167" r="1389" b="51302"/>
          <a:stretch>
            <a:fillRect/>
          </a:stretch>
        </p:blipFill>
        <p:spPr>
          <a:xfrm>
            <a:off x="0" y="0"/>
            <a:ext cx="9144000" cy="6429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/>
          <a:srcRect l="4166" t="30469" r="20573" b="5130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5000628" y="1643050"/>
            <a:ext cx="7143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3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5072066" y="571480"/>
            <a:ext cx="332704" cy="861880"/>
          </a:xfrm>
          <a:prstGeom prst="roundRect">
            <a:avLst/>
          </a:prstGeom>
          <a:solidFill>
            <a:srgbClr val="FFFF0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500430" y="1500174"/>
            <a:ext cx="7143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13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524916" y="500042"/>
            <a:ext cx="332704" cy="861880"/>
          </a:xfrm>
          <a:prstGeom prst="roundRect">
            <a:avLst/>
          </a:prstGeom>
          <a:solidFill>
            <a:srgbClr val="FFFF0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000232" y="1500174"/>
            <a:ext cx="7143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13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071670" y="428604"/>
            <a:ext cx="332704" cy="861880"/>
          </a:xfrm>
          <a:prstGeom prst="roundRect">
            <a:avLst/>
          </a:prstGeom>
          <a:solidFill>
            <a:srgbClr val="FFFF0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571472" y="1428736"/>
            <a:ext cx="7143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13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642910" y="428604"/>
            <a:ext cx="332704" cy="861880"/>
          </a:xfrm>
          <a:prstGeom prst="roundRect">
            <a:avLst/>
          </a:prstGeom>
          <a:solidFill>
            <a:srgbClr val="FFFF0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decel="100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decel="100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4" grpId="1" animBg="1"/>
      <p:bldP spid="5" grpId="0"/>
      <p:bldP spid="6" grpId="0" animBg="1"/>
      <p:bldP spid="6" grpId="1" animBg="1"/>
      <p:bldP spid="7" grpId="0"/>
      <p:bldP spid="8" grpId="0" animBg="1"/>
      <p:bldP spid="8" grpId="1" animBg="1"/>
      <p:bldP spid="9" grpId="0"/>
      <p:bldP spid="10" grpId="0" animBg="1"/>
      <p:bldP spid="1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/>
          <a:srcRect l="4166" t="30469" r="20573" b="5130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5000628" y="1643050"/>
            <a:ext cx="7143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3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500430" y="1500174"/>
            <a:ext cx="7143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13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000232" y="1500174"/>
            <a:ext cx="7143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13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71472" y="1428736"/>
            <a:ext cx="7143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13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000628" y="3284711"/>
            <a:ext cx="7143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0</a:t>
            </a:r>
            <a:endParaRPr lang="fr-FR" sz="13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357818" y="642918"/>
            <a:ext cx="332704" cy="861880"/>
          </a:xfrm>
          <a:prstGeom prst="roundRect">
            <a:avLst/>
          </a:prstGeom>
          <a:solidFill>
            <a:srgbClr val="00B0F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3428992" y="3213273"/>
            <a:ext cx="7143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3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3786182" y="571480"/>
            <a:ext cx="332704" cy="861880"/>
          </a:xfrm>
          <a:prstGeom prst="roundRect">
            <a:avLst/>
          </a:prstGeom>
          <a:solidFill>
            <a:srgbClr val="00B0F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000232" y="3141835"/>
            <a:ext cx="7143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13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2357422" y="500042"/>
            <a:ext cx="332704" cy="861880"/>
          </a:xfrm>
          <a:prstGeom prst="roundRect">
            <a:avLst/>
          </a:prstGeom>
          <a:solidFill>
            <a:srgbClr val="00B0F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500034" y="3070397"/>
            <a:ext cx="7143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0</a:t>
            </a:r>
            <a:endParaRPr lang="fr-FR" sz="13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857224" y="428604"/>
            <a:ext cx="332704" cy="861880"/>
          </a:xfrm>
          <a:prstGeom prst="roundRect">
            <a:avLst/>
          </a:prstGeom>
          <a:solidFill>
            <a:srgbClr val="00B0F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2" grpId="1" animBg="1"/>
      <p:bldP spid="13" grpId="0"/>
      <p:bldP spid="14" grpId="0" animBg="1"/>
      <p:bldP spid="14" grpId="1" animBg="1"/>
      <p:bldP spid="15" grpId="0"/>
      <p:bldP spid="16" grpId="0" animBg="1"/>
      <p:bldP spid="16" grpId="1" animBg="1"/>
      <p:bldP spid="17" grpId="0"/>
      <p:bldP spid="18" grpId="0" animBg="1"/>
      <p:bldP spid="1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/>
          <a:srcRect l="4166" t="30469" r="20573" b="5130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5000628" y="1643050"/>
            <a:ext cx="7143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3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500430" y="1500174"/>
            <a:ext cx="7143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13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000232" y="1500174"/>
            <a:ext cx="7143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13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71472" y="1428736"/>
            <a:ext cx="7143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13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000628" y="3284711"/>
            <a:ext cx="7143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0</a:t>
            </a:r>
            <a:endParaRPr lang="fr-FR" sz="13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428992" y="3213273"/>
            <a:ext cx="7143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3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000232" y="3141835"/>
            <a:ext cx="7143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13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00034" y="3070397"/>
            <a:ext cx="7143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0</a:t>
            </a:r>
            <a:endParaRPr lang="fr-FR" sz="13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000628" y="4784909"/>
            <a:ext cx="7143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0</a:t>
            </a:r>
            <a:endParaRPr lang="fr-FR" sz="13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5572132" y="642918"/>
            <a:ext cx="332704" cy="861880"/>
          </a:xfrm>
          <a:prstGeom prst="roundRect">
            <a:avLst/>
          </a:prstGeom>
          <a:solidFill>
            <a:srgbClr val="00B05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3453478" y="4713471"/>
            <a:ext cx="7143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3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4024982" y="571480"/>
            <a:ext cx="332704" cy="861880"/>
          </a:xfrm>
          <a:prstGeom prst="roundRect">
            <a:avLst/>
          </a:prstGeom>
          <a:solidFill>
            <a:srgbClr val="00B05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2000232" y="4713471"/>
            <a:ext cx="7143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0</a:t>
            </a:r>
            <a:endParaRPr lang="fr-FR" sz="13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2571736" y="571480"/>
            <a:ext cx="332704" cy="861880"/>
          </a:xfrm>
          <a:prstGeom prst="roundRect">
            <a:avLst/>
          </a:prstGeom>
          <a:solidFill>
            <a:srgbClr val="00B05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524520" y="4570595"/>
            <a:ext cx="7143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3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1096024" y="428604"/>
            <a:ext cx="332704" cy="861880"/>
          </a:xfrm>
          <a:prstGeom prst="roundRect">
            <a:avLst/>
          </a:prstGeom>
          <a:solidFill>
            <a:srgbClr val="00B05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 animBg="1"/>
      <p:bldP spid="20" grpId="1" animBg="1"/>
      <p:bldP spid="21" grpId="0"/>
      <p:bldP spid="22" grpId="0" animBg="1"/>
      <p:bldP spid="22" grpId="1" animBg="1"/>
      <p:bldP spid="23" grpId="0"/>
      <p:bldP spid="24" grpId="0" animBg="1"/>
      <p:bldP spid="24" grpId="1" animBg="1"/>
      <p:bldP spid="25" grpId="0"/>
      <p:bldP spid="26" grpId="0" animBg="1"/>
      <p:bldP spid="2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/>
          <a:srcRect l="5023" t="50295" r="3635" b="39584"/>
          <a:stretch>
            <a:fillRect/>
          </a:stretch>
        </p:blipFill>
        <p:spPr>
          <a:xfrm>
            <a:off x="0" y="0"/>
            <a:ext cx="9144000" cy="2500306"/>
          </a:xfrm>
          <a:prstGeom prst="rect">
            <a:avLst/>
          </a:prstGeom>
        </p:spPr>
      </p:pic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1408" t="54343" r="5062" b="39584"/>
          <a:stretch>
            <a:fillRect/>
          </a:stretch>
        </p:blipFill>
        <p:spPr>
          <a:xfrm>
            <a:off x="0" y="2428868"/>
            <a:ext cx="9144000" cy="2286016"/>
          </a:xfrm>
          <a:prstGeom prst="rect">
            <a:avLst/>
          </a:prstGeom>
        </p:spPr>
      </p:pic>
      <p:pic>
        <p:nvPicPr>
          <p:cNvPr id="5" name="Image 4" descr="ق2 فضاء _0.tmp"/>
          <p:cNvPicPr>
            <a:picLocks noChangeAspect="1"/>
          </p:cNvPicPr>
          <p:nvPr/>
        </p:nvPicPr>
        <p:blipFill>
          <a:blip r:embed="rId2"/>
          <a:srcRect l="51408" t="54343" r="5062" b="39584"/>
          <a:stretch>
            <a:fillRect/>
          </a:stretch>
        </p:blipFill>
        <p:spPr>
          <a:xfrm>
            <a:off x="-71470" y="4714908"/>
            <a:ext cx="9144000" cy="2143116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7358082" y="3199155"/>
            <a:ext cx="12858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75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348690" y="3199155"/>
            <a:ext cx="5810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0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572132" y="3143248"/>
            <a:ext cx="12858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75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714744" y="3143248"/>
            <a:ext cx="12858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75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857356" y="3214686"/>
            <a:ext cx="12858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75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-71470" y="3143248"/>
            <a:ext cx="12858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75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7358082" y="5270857"/>
            <a:ext cx="12858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75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500694" y="5342295"/>
            <a:ext cx="12858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75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643306" y="5342295"/>
            <a:ext cx="12858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75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785918" y="5342295"/>
            <a:ext cx="12858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75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-71470" y="5270857"/>
            <a:ext cx="12858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75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6572264" y="3143248"/>
            <a:ext cx="5810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714876" y="3143248"/>
            <a:ext cx="5810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857488" y="3214686"/>
            <a:ext cx="5810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928662" y="3143248"/>
            <a:ext cx="5810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8358214" y="5270857"/>
            <a:ext cx="5810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6500826" y="5342295"/>
            <a:ext cx="5810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643438" y="5342295"/>
            <a:ext cx="5810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786050" y="5342295"/>
            <a:ext cx="5810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928662" y="5270857"/>
            <a:ext cx="5810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/>
          <a:srcRect l="3906" t="61392" r="2343" b="27083"/>
          <a:stretch>
            <a:fillRect/>
          </a:stretch>
        </p:blipFill>
        <p:spPr>
          <a:xfrm>
            <a:off x="0" y="0"/>
            <a:ext cx="9144000" cy="2143116"/>
          </a:xfrm>
          <a:prstGeom prst="rect">
            <a:avLst/>
          </a:prstGeom>
        </p:spPr>
      </p:pic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/>
          <a:srcRect l="50782" t="65638" r="5272" b="27083"/>
          <a:stretch>
            <a:fillRect/>
          </a:stretch>
        </p:blipFill>
        <p:spPr>
          <a:xfrm>
            <a:off x="0" y="4214818"/>
            <a:ext cx="9144000" cy="2643182"/>
          </a:xfrm>
          <a:prstGeom prst="rect">
            <a:avLst/>
          </a:prstGeom>
        </p:spPr>
      </p:pic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0782" t="65638" r="5272" b="27083"/>
          <a:stretch>
            <a:fillRect/>
          </a:stretch>
        </p:blipFill>
        <p:spPr>
          <a:xfrm>
            <a:off x="0" y="2214554"/>
            <a:ext cx="9144000" cy="2357454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7429520" y="2857496"/>
            <a:ext cx="15001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3  9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715008" y="2857496"/>
            <a:ext cx="15001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3  9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857620" y="2928934"/>
            <a:ext cx="15001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3  9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000232" y="2928934"/>
            <a:ext cx="15001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3  9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42844" y="2928934"/>
            <a:ext cx="15001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3  9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7500958" y="4913667"/>
            <a:ext cx="15001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3  9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715008" y="4985105"/>
            <a:ext cx="15001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3  9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857620" y="4985105"/>
            <a:ext cx="15001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3  9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000232" y="4913667"/>
            <a:ext cx="15001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3  9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42844" y="4913667"/>
            <a:ext cx="15001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3  9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7920062" y="2841965"/>
            <a:ext cx="5810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0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143636" y="2841965"/>
            <a:ext cx="5810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4286248" y="2913403"/>
            <a:ext cx="5810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428860" y="2913403"/>
            <a:ext cx="5810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633386" y="2913403"/>
            <a:ext cx="5810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7929586" y="4913667"/>
            <a:ext cx="5810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205550" y="4985105"/>
            <a:ext cx="5810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4348162" y="5000636"/>
            <a:ext cx="5810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2419336" y="4929198"/>
            <a:ext cx="5810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633386" y="4913667"/>
            <a:ext cx="5810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148</Words>
  <Application>Microsoft Office PowerPoint</Application>
  <PresentationFormat>Affichage à l'écran (4:3)</PresentationFormat>
  <Paragraphs>97</Paragraphs>
  <Slides>11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    </vt:lpstr>
      <vt:lpstr>حصة 1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</vt:vector>
  </TitlesOfParts>
  <Company>Unicornis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</dc:title>
  <dc:creator>Unicornis</dc:creator>
  <cp:lastModifiedBy>Unicornis</cp:lastModifiedBy>
  <cp:revision>11</cp:revision>
  <dcterms:created xsi:type="dcterms:W3CDTF">2011-03-08T11:06:53Z</dcterms:created>
  <dcterms:modified xsi:type="dcterms:W3CDTF">2011-03-10T17:08:30Z</dcterms:modified>
</cp:coreProperties>
</file>