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57" r:id="rId5"/>
    <p:sldId id="260" r:id="rId6"/>
    <p:sldId id="259" r:id="rId7"/>
    <p:sldId id="290" r:id="rId8"/>
    <p:sldId id="261" r:id="rId9"/>
    <p:sldId id="263" r:id="rId10"/>
    <p:sldId id="262" r:id="rId11"/>
    <p:sldId id="267" r:id="rId12"/>
    <p:sldId id="268" r:id="rId13"/>
    <p:sldId id="265" r:id="rId14"/>
    <p:sldId id="269" r:id="rId15"/>
    <p:sldId id="270" r:id="rId16"/>
    <p:sldId id="264" r:id="rId17"/>
    <p:sldId id="271" r:id="rId18"/>
    <p:sldId id="272" r:id="rId19"/>
    <p:sldId id="274" r:id="rId20"/>
    <p:sldId id="275" r:id="rId21"/>
    <p:sldId id="276" r:id="rId22"/>
    <p:sldId id="277" r:id="rId23"/>
    <p:sldId id="273" r:id="rId24"/>
    <p:sldId id="280" r:id="rId25"/>
    <p:sldId id="278" r:id="rId26"/>
    <p:sldId id="281" r:id="rId27"/>
    <p:sldId id="283" r:id="rId28"/>
    <p:sldId id="284" r:id="rId29"/>
    <p:sldId id="282" r:id="rId30"/>
    <p:sldId id="287" r:id="rId31"/>
    <p:sldId id="289" r:id="rId32"/>
    <p:sldId id="285" r:id="rId33"/>
    <p:sldId id="286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2F69-68D7-4436-A5AB-3EC57FD42AA4}" type="datetimeFigureOut">
              <a:rPr lang="fr-FR" smtClean="0"/>
              <a:pPr/>
              <a:t>11/11/2011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65AE-93CE-4286-B52F-55B04FE5F4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2F69-68D7-4436-A5AB-3EC57FD42AA4}" type="datetimeFigureOut">
              <a:rPr lang="fr-FR" smtClean="0"/>
              <a:pPr/>
              <a:t>11/11/2011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65AE-93CE-4286-B52F-55B04FE5F4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2F69-68D7-4436-A5AB-3EC57FD42AA4}" type="datetimeFigureOut">
              <a:rPr lang="fr-FR" smtClean="0"/>
              <a:pPr/>
              <a:t>11/11/2011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65AE-93CE-4286-B52F-55B04FE5F4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2F69-68D7-4436-A5AB-3EC57FD42AA4}" type="datetimeFigureOut">
              <a:rPr lang="fr-FR" smtClean="0"/>
              <a:pPr/>
              <a:t>11/11/2011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65AE-93CE-4286-B52F-55B04FE5F4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2F69-68D7-4436-A5AB-3EC57FD42AA4}" type="datetimeFigureOut">
              <a:rPr lang="fr-FR" smtClean="0"/>
              <a:pPr/>
              <a:t>11/11/2011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65AE-93CE-4286-B52F-55B04FE5F4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2F69-68D7-4436-A5AB-3EC57FD42AA4}" type="datetimeFigureOut">
              <a:rPr lang="fr-FR" smtClean="0"/>
              <a:pPr/>
              <a:t>11/11/2011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65AE-93CE-4286-B52F-55B04FE5F4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2F69-68D7-4436-A5AB-3EC57FD42AA4}" type="datetimeFigureOut">
              <a:rPr lang="fr-FR" smtClean="0"/>
              <a:pPr/>
              <a:t>11/11/2011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65AE-93CE-4286-B52F-55B04FE5F4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2F69-68D7-4436-A5AB-3EC57FD42AA4}" type="datetimeFigureOut">
              <a:rPr lang="fr-FR" smtClean="0"/>
              <a:pPr/>
              <a:t>11/11/2011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65AE-93CE-4286-B52F-55B04FE5F4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2F69-68D7-4436-A5AB-3EC57FD42AA4}" type="datetimeFigureOut">
              <a:rPr lang="fr-FR" smtClean="0"/>
              <a:pPr/>
              <a:t>11/11/2011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65AE-93CE-4286-B52F-55B04FE5F4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2F69-68D7-4436-A5AB-3EC57FD42AA4}" type="datetimeFigureOut">
              <a:rPr lang="fr-FR" smtClean="0"/>
              <a:pPr/>
              <a:t>11/11/2011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65AE-93CE-4286-B52F-55B04FE5F4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2F69-68D7-4436-A5AB-3EC57FD42AA4}" type="datetimeFigureOut">
              <a:rPr lang="fr-FR" smtClean="0"/>
              <a:pPr/>
              <a:t>11/11/2011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65AE-93CE-4286-B52F-55B04FE5F4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A2F69-68D7-4436-A5AB-3EC57FD42AA4}" type="datetimeFigureOut">
              <a:rPr lang="fr-FR" smtClean="0"/>
              <a:pPr/>
              <a:t>11/11/2011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565AE-93CE-4286-B52F-55B04FE5F4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4578" t="11444" r="52730" b="66811"/>
          <a:stretch>
            <a:fillRect/>
          </a:stretch>
        </p:blipFill>
        <p:spPr bwMode="auto">
          <a:xfrm>
            <a:off x="1428728" y="1142984"/>
            <a:ext cx="6215106" cy="207170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Ellipse 4"/>
          <p:cNvSpPr/>
          <p:nvPr/>
        </p:nvSpPr>
        <p:spPr>
          <a:xfrm>
            <a:off x="5429256" y="1142984"/>
            <a:ext cx="1500198" cy="1785950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الأم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000496" y="1357298"/>
            <a:ext cx="1500198" cy="1785950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البنت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32_0.tmp"/>
          <p:cNvPicPr>
            <a:picLocks noChangeAspect="1"/>
          </p:cNvPicPr>
          <p:nvPr/>
        </p:nvPicPr>
        <p:blipFill>
          <a:blip r:embed="rId2"/>
          <a:srcRect l="5555" t="2734" r="1389" b="708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 3" descr="032_0.tmp"/>
          <p:cNvPicPr>
            <a:picLocks noChangeAspect="1"/>
          </p:cNvPicPr>
          <p:nvPr/>
        </p:nvPicPr>
        <p:blipFill>
          <a:blip r:embed="rId2"/>
          <a:srcRect l="27995" t="7103" r="18934" b="87390"/>
          <a:stretch>
            <a:fillRect/>
          </a:stretch>
        </p:blipFill>
        <p:spPr>
          <a:xfrm>
            <a:off x="2285984" y="1142984"/>
            <a:ext cx="5214974" cy="1428760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3428992" y="3643314"/>
            <a:ext cx="5500726" cy="121444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32_0.tmp"/>
          <p:cNvPicPr>
            <a:picLocks noChangeAspect="1"/>
          </p:cNvPicPr>
          <p:nvPr/>
        </p:nvPicPr>
        <p:blipFill>
          <a:blip r:embed="rId2"/>
          <a:srcRect l="5555" t="2734" r="1389" b="708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 5" descr="032_0.tmp"/>
          <p:cNvPicPr>
            <a:picLocks noChangeAspect="1"/>
          </p:cNvPicPr>
          <p:nvPr/>
        </p:nvPicPr>
        <p:blipFill>
          <a:blip r:embed="rId2"/>
          <a:srcRect l="5555" t="12059" r="59646" b="79130"/>
          <a:stretch>
            <a:fillRect/>
          </a:stretch>
        </p:blipFill>
        <p:spPr>
          <a:xfrm>
            <a:off x="152400" y="2571744"/>
            <a:ext cx="3419468" cy="228601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77778E-6 C 0.05903 0.03009 0.11823 0.06018 0.16441 0.0581 C 0.21059 0.05601 0.24392 0.02152 0.27743 -0.01297 " pathEditMode="relative" ptsTypes="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32_0.tmp"/>
          <p:cNvPicPr>
            <a:picLocks noChangeAspect="1"/>
          </p:cNvPicPr>
          <p:nvPr/>
        </p:nvPicPr>
        <p:blipFill>
          <a:blip r:embed="rId2"/>
          <a:srcRect l="5555" t="2734" r="1389" b="708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 5" descr="032_0.tmp"/>
          <p:cNvPicPr>
            <a:picLocks noChangeAspect="1"/>
          </p:cNvPicPr>
          <p:nvPr/>
        </p:nvPicPr>
        <p:blipFill>
          <a:blip r:embed="rId2"/>
          <a:srcRect l="10647" t="12059" r="59646" b="79130"/>
          <a:stretch>
            <a:fillRect/>
          </a:stretch>
        </p:blipFill>
        <p:spPr>
          <a:xfrm>
            <a:off x="285720" y="357166"/>
            <a:ext cx="8643998" cy="578647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143108" y="2085795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اِسْتَيْقـَظـَتِ</a:t>
            </a:r>
            <a:endParaRPr lang="fr-FR" sz="7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95508" y="4371811"/>
            <a:ext cx="1990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تـَلْعَبُ</a:t>
            </a:r>
            <a:endParaRPr lang="fr-FR" sz="7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32_0.tmp"/>
          <p:cNvPicPr>
            <a:picLocks noChangeAspect="1"/>
          </p:cNvPicPr>
          <p:nvPr/>
        </p:nvPicPr>
        <p:blipFill>
          <a:blip r:embed="rId2"/>
          <a:srcRect l="5555" t="2734" r="1389" b="708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3000364" y="4786322"/>
            <a:ext cx="5929354" cy="121444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3000364" y="4786322"/>
            <a:ext cx="1643074" cy="1214446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t="14712" b="21883"/>
          <a:stretch>
            <a:fillRect/>
          </a:stretch>
        </p:blipFill>
        <p:spPr bwMode="auto">
          <a:xfrm>
            <a:off x="1571604" y="-71462"/>
            <a:ext cx="5857916" cy="692946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à coins arrondis 2"/>
          <p:cNvSpPr/>
          <p:nvPr/>
        </p:nvSpPr>
        <p:spPr>
          <a:xfrm>
            <a:off x="5143504" y="142852"/>
            <a:ext cx="357190" cy="214314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6643702" y="214290"/>
            <a:ext cx="357190" cy="214314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 flipV="1">
            <a:off x="6572264" y="857232"/>
            <a:ext cx="428628" cy="2857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929190" y="785794"/>
            <a:ext cx="357190" cy="357190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286512" y="1285860"/>
            <a:ext cx="357190" cy="2857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714876" y="1214422"/>
            <a:ext cx="428628" cy="2857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072198" y="1571612"/>
            <a:ext cx="428628" cy="2857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929454" y="2000240"/>
            <a:ext cx="285752" cy="2857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786446" y="2071678"/>
            <a:ext cx="428628" cy="2857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643702" y="2357430"/>
            <a:ext cx="285752" cy="2857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5572132" y="2357430"/>
            <a:ext cx="500066" cy="2857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786314" y="2357430"/>
            <a:ext cx="500066" cy="2857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6500826" y="2714620"/>
            <a:ext cx="357190" cy="357190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714876" y="2786058"/>
            <a:ext cx="1214446" cy="214314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2786050" y="2714620"/>
            <a:ext cx="357190" cy="2857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785918" y="2786058"/>
            <a:ext cx="500066" cy="2857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5929322" y="3143248"/>
            <a:ext cx="500066" cy="2857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3929058" y="3143248"/>
            <a:ext cx="285752" cy="2857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3071802" y="3143248"/>
            <a:ext cx="357190" cy="2857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1714480" y="3143248"/>
            <a:ext cx="428628" cy="2857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3857620" y="3571876"/>
            <a:ext cx="357190" cy="2857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2857488" y="3571876"/>
            <a:ext cx="357190" cy="2857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4572000" y="3929066"/>
            <a:ext cx="357190" cy="2857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3000364" y="3929066"/>
            <a:ext cx="357190" cy="2857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1785918" y="3929066"/>
            <a:ext cx="357190" cy="2857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4143372" y="4357694"/>
            <a:ext cx="357190" cy="2857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3357554" y="4357694"/>
            <a:ext cx="357190" cy="2857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1857356" y="4357694"/>
            <a:ext cx="357190" cy="2857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6143636" y="4714884"/>
            <a:ext cx="357190" cy="2857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5286380" y="4714884"/>
            <a:ext cx="357190" cy="2857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3857620" y="4714884"/>
            <a:ext cx="357190" cy="2857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1785918" y="4714884"/>
            <a:ext cx="571504" cy="2857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5715008" y="5072074"/>
            <a:ext cx="285752" cy="2857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4714876" y="5072074"/>
            <a:ext cx="357190" cy="2857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3714744" y="5072074"/>
            <a:ext cx="285752" cy="2857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6286512" y="5429264"/>
            <a:ext cx="357190" cy="2857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3214678" y="5429264"/>
            <a:ext cx="357190" cy="2857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1" name="Rectangle à coins arrondis 40"/>
          <p:cNvSpPr/>
          <p:nvPr/>
        </p:nvSpPr>
        <p:spPr>
          <a:xfrm>
            <a:off x="6429388" y="5857892"/>
            <a:ext cx="285752" cy="2857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5072066" y="5786454"/>
            <a:ext cx="428628" cy="2857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2500298" y="5857892"/>
            <a:ext cx="357190" cy="2857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4" name="Rectangle à coins arrondis 43"/>
          <p:cNvSpPr/>
          <p:nvPr/>
        </p:nvSpPr>
        <p:spPr>
          <a:xfrm>
            <a:off x="6000760" y="6215082"/>
            <a:ext cx="357190" cy="2857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5" name="Rectangle à coins arrondis 44"/>
          <p:cNvSpPr/>
          <p:nvPr/>
        </p:nvSpPr>
        <p:spPr>
          <a:xfrm>
            <a:off x="5072066" y="6143644"/>
            <a:ext cx="357190" cy="2857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6" name="Rectangle à coins arrondis 45"/>
          <p:cNvSpPr/>
          <p:nvPr/>
        </p:nvSpPr>
        <p:spPr>
          <a:xfrm>
            <a:off x="4071934" y="3929066"/>
            <a:ext cx="357190" cy="285752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32_0.tmp"/>
          <p:cNvPicPr>
            <a:picLocks noChangeAspect="1"/>
          </p:cNvPicPr>
          <p:nvPr/>
        </p:nvPicPr>
        <p:blipFill>
          <a:blip r:embed="rId2"/>
          <a:srcRect l="5555" t="2734" r="1389" b="708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3929058" y="5857892"/>
            <a:ext cx="4786346" cy="78581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5657671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تـَدُلُّ عَلَى فِعْلٍ.</a:t>
            </a:r>
            <a:endParaRPr lang="fr-FR" sz="7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32_0.tmp"/>
          <p:cNvPicPr>
            <a:picLocks noChangeAspect="1"/>
          </p:cNvPicPr>
          <p:nvPr/>
        </p:nvPicPr>
        <p:blipFill>
          <a:blip r:embed="rId2"/>
          <a:srcRect l="37500" t="25000" b="65625"/>
          <a:stretch>
            <a:fillRect/>
          </a:stretch>
        </p:blipFill>
        <p:spPr>
          <a:xfrm>
            <a:off x="0" y="928670"/>
            <a:ext cx="9144000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32_0.tmp"/>
          <p:cNvPicPr>
            <a:picLocks noChangeAspect="1"/>
          </p:cNvPicPr>
          <p:nvPr/>
        </p:nvPicPr>
        <p:blipFill>
          <a:blip r:embed="rId2"/>
          <a:srcRect l="4166" t="33333" b="59357"/>
          <a:stretch>
            <a:fillRect/>
          </a:stretch>
        </p:blipFill>
        <p:spPr>
          <a:xfrm>
            <a:off x="0" y="0"/>
            <a:ext cx="9144000" cy="250030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572000" y="2657299"/>
            <a:ext cx="4572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MA" sz="7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تَخْمِشُ</a:t>
            </a:r>
            <a:r>
              <a:rPr lang="ar-MA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ٱلْقِطَّة </a:t>
            </a:r>
            <a:r>
              <a:rPr lang="ar-MA" sz="7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ُ</a:t>
            </a:r>
            <a:r>
              <a:rPr lang="ar-MA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.</a:t>
            </a:r>
            <a:endParaRPr lang="fr-FR" sz="7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2643182"/>
            <a:ext cx="4572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MA" sz="7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خَمَشَتِ</a:t>
            </a:r>
            <a:r>
              <a:rPr lang="ar-MA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ٱلْقِطَّة </a:t>
            </a:r>
            <a:r>
              <a:rPr lang="ar-MA" sz="7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ُ</a:t>
            </a:r>
            <a:r>
              <a:rPr lang="ar-MA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.</a:t>
            </a:r>
            <a:endParaRPr lang="fr-FR" sz="7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72000" y="4371811"/>
            <a:ext cx="4572000" cy="120032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MA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تَبْكِي ٱلْبِنْتُ.</a:t>
            </a:r>
            <a:endParaRPr lang="fr-FR" sz="7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4357694"/>
            <a:ext cx="4572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MA" sz="72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َبْكَتِ ٱلْبِنْتُ.</a:t>
            </a:r>
            <a:endParaRPr lang="fr-FR" sz="7200" b="1" dirty="0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32_0.tmp"/>
          <p:cNvPicPr>
            <a:picLocks noChangeAspect="1"/>
          </p:cNvPicPr>
          <p:nvPr/>
        </p:nvPicPr>
        <p:blipFill>
          <a:blip r:embed="rId2"/>
          <a:srcRect l="4166" t="40303" b="4170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32_0.tmp"/>
          <p:cNvPicPr>
            <a:picLocks noChangeAspect="1"/>
          </p:cNvPicPr>
          <p:nvPr/>
        </p:nvPicPr>
        <p:blipFill>
          <a:blip r:embed="rId2"/>
          <a:srcRect l="76790" t="42822" b="41705"/>
          <a:stretch>
            <a:fillRect/>
          </a:stretch>
        </p:blipFill>
        <p:spPr>
          <a:xfrm>
            <a:off x="0" y="0"/>
            <a:ext cx="9144000" cy="4500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0" y="4643446"/>
            <a:ext cx="9144000" cy="186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يَبْنِي ٱلْبَنَاءُ.</a:t>
            </a:r>
            <a:endParaRPr lang="fr-FR" sz="115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à coins arrondis 5"/>
          <p:cNvSpPr/>
          <p:nvPr/>
        </p:nvSpPr>
        <p:spPr>
          <a:xfrm>
            <a:off x="1142976" y="2214554"/>
            <a:ext cx="2000264" cy="714380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857232"/>
            <a:ext cx="8143932" cy="71438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3786182" y="2285992"/>
            <a:ext cx="3214710" cy="714380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357158" y="1500174"/>
            <a:ext cx="2786082" cy="714380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357158" y="3214686"/>
            <a:ext cx="7072362" cy="1000132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2857488" y="4214818"/>
            <a:ext cx="4643470" cy="71438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32_0.tmp"/>
          <p:cNvPicPr>
            <a:picLocks noChangeAspect="1"/>
          </p:cNvPicPr>
          <p:nvPr/>
        </p:nvPicPr>
        <p:blipFill>
          <a:blip r:embed="rId2"/>
          <a:srcRect l="54213" t="43181" r="28198" b="40625"/>
          <a:stretch>
            <a:fillRect/>
          </a:stretch>
        </p:blipFill>
        <p:spPr>
          <a:xfrm>
            <a:off x="0" y="0"/>
            <a:ext cx="9144000" cy="5214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يُوَدِّعُ ٱلأَبَوَانِ بِنْتَهُمَا.</a:t>
            </a:r>
            <a:endParaRPr lang="fr-FR" sz="96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32_0.tmp"/>
          <p:cNvPicPr>
            <a:picLocks noChangeAspect="1"/>
          </p:cNvPicPr>
          <p:nvPr/>
        </p:nvPicPr>
        <p:blipFill>
          <a:blip r:embed="rId2"/>
          <a:srcRect l="30371" t="42462" r="49414" b="40625"/>
          <a:stretch>
            <a:fillRect/>
          </a:stretch>
        </p:blipFill>
        <p:spPr>
          <a:xfrm>
            <a:off x="0" y="0"/>
            <a:ext cx="9144000" cy="5072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0" y="4995952"/>
            <a:ext cx="9144000" cy="156966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يُنَظِّفُ الْوَلَدُ أَسْنَانَهُ.</a:t>
            </a:r>
            <a:endParaRPr lang="fr-FR" sz="9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32_0.tmp"/>
          <p:cNvPicPr>
            <a:picLocks noChangeAspect="1"/>
          </p:cNvPicPr>
          <p:nvPr/>
        </p:nvPicPr>
        <p:blipFill>
          <a:blip r:embed="rId2"/>
          <a:srcRect l="6412" t="41382" r="74871" b="40625"/>
          <a:stretch>
            <a:fillRect/>
          </a:stretch>
        </p:blipFill>
        <p:spPr>
          <a:xfrm>
            <a:off x="0" y="0"/>
            <a:ext cx="9144000" cy="5429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0" y="5411450"/>
            <a:ext cx="9144000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تُرَاجِعُ الطِّفْلَة </a:t>
            </a:r>
            <a:r>
              <a:rPr lang="ar-MA" sz="8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ُ</a:t>
            </a:r>
            <a:r>
              <a:rPr lang="ar-MA" sz="8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دُرُوسَهَا.</a:t>
            </a:r>
            <a:endParaRPr lang="fr-FR" sz="8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32_0.tmp"/>
          <p:cNvPicPr>
            <a:picLocks noChangeAspect="1"/>
          </p:cNvPicPr>
          <p:nvPr/>
        </p:nvPicPr>
        <p:blipFill>
          <a:blip r:embed="rId2"/>
          <a:srcRect l="5328" t="59091" r="24219" b="27835"/>
          <a:stretch>
            <a:fillRect/>
          </a:stretch>
        </p:blipFill>
        <p:spPr>
          <a:xfrm>
            <a:off x="0" y="1285860"/>
            <a:ext cx="9144000" cy="557214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 3" descr="032_0.tmp"/>
          <p:cNvPicPr>
            <a:picLocks noChangeAspect="1"/>
          </p:cNvPicPr>
          <p:nvPr/>
        </p:nvPicPr>
        <p:blipFill>
          <a:blip r:embed="rId2"/>
          <a:srcRect l="74896" t="58333" b="38782"/>
          <a:stretch>
            <a:fillRect/>
          </a:stretch>
        </p:blipFill>
        <p:spPr>
          <a:xfrm>
            <a:off x="2714612" y="0"/>
            <a:ext cx="4357686" cy="127633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5143504" y="2786058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نعم</a:t>
            </a:r>
            <a:endParaRPr lang="fr-FR" sz="7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357818" y="4014621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لا</a:t>
            </a:r>
            <a:endParaRPr lang="fr-FR" sz="7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295904" y="5229067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نعم</a:t>
            </a:r>
            <a:endParaRPr lang="fr-FR" sz="7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14348" y="3157365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نعم</a:t>
            </a:r>
            <a:endParaRPr lang="fr-FR" sz="7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57224" y="4371811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لا</a:t>
            </a:r>
            <a:endParaRPr lang="fr-FR" sz="7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66748" y="5657695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نعم</a:t>
            </a:r>
            <a:endParaRPr lang="fr-FR" sz="7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32_0.tmp"/>
          <p:cNvPicPr>
            <a:picLocks noChangeAspect="1"/>
          </p:cNvPicPr>
          <p:nvPr/>
        </p:nvPicPr>
        <p:blipFill>
          <a:blip r:embed="rId2"/>
          <a:srcRect l="5555" t="72917" b="14854"/>
          <a:stretch>
            <a:fillRect/>
          </a:stretch>
        </p:blipFill>
        <p:spPr>
          <a:xfrm>
            <a:off x="0" y="0"/>
            <a:ext cx="9144000" cy="464344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 3" descr="032_0.tmp"/>
          <p:cNvPicPr>
            <a:picLocks noChangeAspect="1"/>
          </p:cNvPicPr>
          <p:nvPr/>
        </p:nvPicPr>
        <p:blipFill>
          <a:blip r:embed="rId2"/>
          <a:srcRect l="56467" t="77809" r="19921" b="17300"/>
          <a:stretch>
            <a:fillRect/>
          </a:stretch>
        </p:blipFill>
        <p:spPr>
          <a:xfrm>
            <a:off x="285720" y="4786322"/>
            <a:ext cx="8643998" cy="185738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32_0.tmp"/>
          <p:cNvPicPr>
            <a:picLocks noChangeAspect="1"/>
          </p:cNvPicPr>
          <p:nvPr/>
        </p:nvPicPr>
        <p:blipFill>
          <a:blip r:embed="rId2"/>
          <a:srcRect l="47612" t="85395" b="9863"/>
          <a:stretch>
            <a:fillRect/>
          </a:stretch>
        </p:blipFill>
        <p:spPr>
          <a:xfrm>
            <a:off x="0" y="0"/>
            <a:ext cx="9144000" cy="135729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6"/>
            <a:ext cx="9144000" cy="2643206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32_0.tmp"/>
          <p:cNvPicPr>
            <a:picLocks noChangeAspect="1"/>
          </p:cNvPicPr>
          <p:nvPr/>
        </p:nvPicPr>
        <p:blipFill>
          <a:blip r:embed="rId2"/>
          <a:srcRect l="63845" t="89637" r="3672" b="6619"/>
          <a:stretch>
            <a:fillRect/>
          </a:stretch>
        </p:blipFill>
        <p:spPr>
          <a:xfrm>
            <a:off x="0" y="0"/>
            <a:ext cx="9144000" cy="171448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 3" descr="032_0.tmp"/>
          <p:cNvPicPr>
            <a:picLocks noChangeAspect="1"/>
          </p:cNvPicPr>
          <p:nvPr/>
        </p:nvPicPr>
        <p:blipFill>
          <a:blip r:embed="rId2"/>
          <a:srcRect l="48120" t="90137" r="35226" b="5371"/>
          <a:stretch>
            <a:fillRect/>
          </a:stretch>
        </p:blipFill>
        <p:spPr>
          <a:xfrm>
            <a:off x="0" y="3357562"/>
            <a:ext cx="9144000" cy="128588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0" y="1785926"/>
            <a:ext cx="9144000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هَلْ نِمْتَ مُبَكِرًا؟</a:t>
            </a:r>
            <a:endParaRPr lang="fr-FR" sz="8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32_0.tmp"/>
          <p:cNvPicPr>
            <a:picLocks noChangeAspect="1"/>
          </p:cNvPicPr>
          <p:nvPr/>
        </p:nvPicPr>
        <p:blipFill>
          <a:blip r:embed="rId2"/>
          <a:srcRect l="63845" t="89637" r="3672" b="6619"/>
          <a:stretch>
            <a:fillRect/>
          </a:stretch>
        </p:blipFill>
        <p:spPr>
          <a:xfrm>
            <a:off x="0" y="0"/>
            <a:ext cx="9144000" cy="171448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0" y="1785926"/>
            <a:ext cx="9144000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هَلْ ذَهَبْتَ إِلَى ٱلسُّوقِ؟</a:t>
            </a:r>
            <a:endParaRPr lang="fr-FR" sz="8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6" name="Image 5" descr="032_0.tmp"/>
          <p:cNvPicPr>
            <a:picLocks noChangeAspect="1"/>
          </p:cNvPicPr>
          <p:nvPr/>
        </p:nvPicPr>
        <p:blipFill>
          <a:blip r:embed="rId2"/>
          <a:srcRect l="29904" t="91135" r="49436" b="4123"/>
          <a:stretch>
            <a:fillRect/>
          </a:stretch>
        </p:blipFill>
        <p:spPr>
          <a:xfrm>
            <a:off x="0" y="3643314"/>
            <a:ext cx="9144000" cy="135732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32_0.tmp"/>
          <p:cNvPicPr>
            <a:picLocks noChangeAspect="1"/>
          </p:cNvPicPr>
          <p:nvPr/>
        </p:nvPicPr>
        <p:blipFill>
          <a:blip r:embed="rId2"/>
          <a:srcRect l="63845" t="89637" r="3672" b="6619"/>
          <a:stretch>
            <a:fillRect/>
          </a:stretch>
        </p:blipFill>
        <p:spPr>
          <a:xfrm>
            <a:off x="0" y="0"/>
            <a:ext cx="9144000" cy="171448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0" y="2143116"/>
            <a:ext cx="9144000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هَلْ تَأَخَّرْتَ عَنْ مَوْعِدِكَ؟</a:t>
            </a:r>
            <a:endParaRPr lang="fr-FR" sz="8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7" name="Image 6" descr="032_0.tmp"/>
          <p:cNvPicPr>
            <a:picLocks noChangeAspect="1"/>
          </p:cNvPicPr>
          <p:nvPr/>
        </p:nvPicPr>
        <p:blipFill>
          <a:blip r:embed="rId2"/>
          <a:srcRect l="7768" t="92383" r="70834" b="3624"/>
          <a:stretch>
            <a:fillRect/>
          </a:stretch>
        </p:blipFill>
        <p:spPr>
          <a:xfrm>
            <a:off x="0" y="4000504"/>
            <a:ext cx="9144000" cy="214314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33_0.tmp"/>
          <p:cNvPicPr>
            <a:picLocks noChangeAspect="1"/>
          </p:cNvPicPr>
          <p:nvPr/>
        </p:nvPicPr>
        <p:blipFill>
          <a:blip r:embed="rId2"/>
          <a:srcRect l="21256" t="2745" r="3841" b="7604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à coins arrondis 4"/>
          <p:cNvSpPr/>
          <p:nvPr/>
        </p:nvSpPr>
        <p:spPr>
          <a:xfrm rot="259537">
            <a:off x="296024" y="296834"/>
            <a:ext cx="6784621" cy="93047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 rot="259537">
            <a:off x="239727" y="1325606"/>
            <a:ext cx="6771931" cy="93047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 rot="259537">
            <a:off x="168290" y="2458782"/>
            <a:ext cx="6771931" cy="93047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 rot="259537">
            <a:off x="96852" y="3530352"/>
            <a:ext cx="6771931" cy="93047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 rot="259537">
            <a:off x="704240" y="4783486"/>
            <a:ext cx="6021416" cy="17862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à coins arrondis 8"/>
          <p:cNvSpPr/>
          <p:nvPr/>
        </p:nvSpPr>
        <p:spPr>
          <a:xfrm>
            <a:off x="6572264" y="5000636"/>
            <a:ext cx="2000264" cy="71438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t="14712" b="55863"/>
          <a:stretch>
            <a:fillRect/>
          </a:stretch>
        </p:blipFill>
        <p:spPr bwMode="auto">
          <a:xfrm>
            <a:off x="4645057" y="0"/>
            <a:ext cx="4284661" cy="271464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à coins arrondis 7"/>
          <p:cNvSpPr/>
          <p:nvPr/>
        </p:nvSpPr>
        <p:spPr>
          <a:xfrm>
            <a:off x="5286380" y="2000240"/>
            <a:ext cx="3071834" cy="357190"/>
          </a:xfrm>
          <a:prstGeom prst="round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3143240" y="5000636"/>
            <a:ext cx="3071834" cy="71438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t="14712" b="21883"/>
          <a:stretch>
            <a:fillRect/>
          </a:stretch>
        </p:blipFill>
        <p:spPr bwMode="auto">
          <a:xfrm>
            <a:off x="2571736" y="-285776"/>
            <a:ext cx="4284661" cy="621510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à coins arrondis 12"/>
          <p:cNvSpPr/>
          <p:nvPr/>
        </p:nvSpPr>
        <p:spPr>
          <a:xfrm>
            <a:off x="2714612" y="3214686"/>
            <a:ext cx="4000528" cy="714380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571472" y="5000636"/>
            <a:ext cx="2000264" cy="71438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2714612" y="5000636"/>
            <a:ext cx="2857520" cy="357190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33_0.tmp"/>
          <p:cNvPicPr>
            <a:picLocks noChangeAspect="1"/>
          </p:cNvPicPr>
          <p:nvPr/>
        </p:nvPicPr>
        <p:blipFill>
          <a:blip r:embed="rId2"/>
          <a:srcRect l="2777" t="22916" b="71811"/>
          <a:stretch>
            <a:fillRect/>
          </a:stretch>
        </p:blipFill>
        <p:spPr>
          <a:xfrm>
            <a:off x="0" y="0"/>
            <a:ext cx="9144000" cy="1928802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 2" descr="033_0.tmp"/>
          <p:cNvPicPr>
            <a:picLocks noChangeAspect="1"/>
          </p:cNvPicPr>
          <p:nvPr/>
        </p:nvPicPr>
        <p:blipFill>
          <a:blip r:embed="rId2"/>
          <a:srcRect l="2777" t="28385" r="34939" b="58334"/>
          <a:stretch>
            <a:fillRect/>
          </a:stretch>
        </p:blipFill>
        <p:spPr>
          <a:xfrm>
            <a:off x="0" y="2000264"/>
            <a:ext cx="9144000" cy="4857736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33_0.tmp"/>
          <p:cNvPicPr>
            <a:picLocks noChangeAspect="1"/>
          </p:cNvPicPr>
          <p:nvPr/>
        </p:nvPicPr>
        <p:blipFill>
          <a:blip r:embed="rId2"/>
          <a:srcRect l="21754" t="28385" r="34939" b="68571"/>
          <a:stretch>
            <a:fillRect/>
          </a:stretch>
        </p:blipFill>
        <p:spPr>
          <a:xfrm>
            <a:off x="0" y="0"/>
            <a:ext cx="9144000" cy="1571612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0" y="1643050"/>
            <a:ext cx="9144000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مَا ٱ</a:t>
            </a:r>
            <a:r>
              <a:rPr lang="ar-MA" sz="8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عْتَنَتِ</a:t>
            </a:r>
            <a:r>
              <a:rPr lang="ar-MA" sz="8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الطِّفْلَةُ بِلُعْبَتِهَا.</a:t>
            </a:r>
            <a:endParaRPr lang="fr-FR" sz="8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" name="Image 3" descr="033_0.tmp"/>
          <p:cNvPicPr>
            <a:picLocks noChangeAspect="1"/>
          </p:cNvPicPr>
          <p:nvPr/>
        </p:nvPicPr>
        <p:blipFill>
          <a:blip r:embed="rId2"/>
          <a:srcRect l="22727" t="33365" r="34939" b="63038"/>
          <a:stretch>
            <a:fillRect/>
          </a:stretch>
        </p:blipFill>
        <p:spPr>
          <a:xfrm>
            <a:off x="0" y="3071810"/>
            <a:ext cx="9144000" cy="1857388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0" y="4549676"/>
            <a:ext cx="9144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مَا ٱ</a:t>
            </a:r>
            <a:r>
              <a:rPr lang="ar-MA" sz="7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جْتَمَعَتِ</a:t>
            </a:r>
            <a:r>
              <a:rPr lang="ar-MA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ٱلأُسْرَةُ حَوْلَ ٱلْمَائِدَةِ</a:t>
            </a:r>
            <a:endParaRPr lang="fr-FR" sz="7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33_0.tmp"/>
          <p:cNvPicPr>
            <a:picLocks noChangeAspect="1"/>
          </p:cNvPicPr>
          <p:nvPr/>
        </p:nvPicPr>
        <p:blipFill>
          <a:blip r:embed="rId2"/>
          <a:srcRect l="20781" t="38057" r="34939" b="58334"/>
          <a:stretch>
            <a:fillRect/>
          </a:stretch>
        </p:blipFill>
        <p:spPr>
          <a:xfrm>
            <a:off x="0" y="0"/>
            <a:ext cx="9144000" cy="1785926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0" y="1643050"/>
            <a:ext cx="9144000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مَا حَجَّ عُمَرُ هَذَا الْعَامَ.</a:t>
            </a:r>
            <a:endParaRPr lang="fr-FR" sz="8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7" name="Image 6" descr="033_0.tmp"/>
          <p:cNvPicPr>
            <a:picLocks noChangeAspect="1"/>
          </p:cNvPicPr>
          <p:nvPr/>
        </p:nvPicPr>
        <p:blipFill>
          <a:blip r:embed="rId2"/>
          <a:srcRect l="4166" t="41667" b="42708"/>
          <a:stretch>
            <a:fillRect/>
          </a:stretch>
        </p:blipFill>
        <p:spPr>
          <a:xfrm>
            <a:off x="0" y="3143248"/>
            <a:ext cx="9144000" cy="3714752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33_0.t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1_0.tmp"/>
          <p:cNvPicPr>
            <a:picLocks noChangeAspect="1"/>
          </p:cNvPicPr>
          <p:nvPr/>
        </p:nvPicPr>
        <p:blipFill>
          <a:blip r:embed="rId2"/>
          <a:srcRect t="32547" b="405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3857620" y="1714488"/>
            <a:ext cx="5072098" cy="928694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t="38762" b="38088"/>
          <a:stretch>
            <a:fillRect/>
          </a:stretch>
        </p:blipFill>
        <p:spPr bwMode="auto">
          <a:xfrm>
            <a:off x="285720" y="214290"/>
            <a:ext cx="8643998" cy="514353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à coins arrondis 5"/>
          <p:cNvSpPr/>
          <p:nvPr/>
        </p:nvSpPr>
        <p:spPr>
          <a:xfrm>
            <a:off x="5000628" y="642918"/>
            <a:ext cx="1571636" cy="500066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071670" y="642918"/>
            <a:ext cx="428628" cy="500066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715140" y="1500174"/>
            <a:ext cx="642942" cy="500066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786182" y="1500174"/>
            <a:ext cx="428628" cy="500066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643174" y="1428736"/>
            <a:ext cx="285752" cy="500066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71472" y="1500174"/>
            <a:ext cx="714380" cy="500066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214546" y="2214554"/>
            <a:ext cx="428628" cy="500066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929058" y="3071810"/>
            <a:ext cx="714380" cy="42862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428596" y="428604"/>
            <a:ext cx="8520924" cy="3287990"/>
          </a:xfrm>
          <a:custGeom>
            <a:avLst/>
            <a:gdLst>
              <a:gd name="connsiteX0" fmla="*/ 0 w 8286808"/>
              <a:gd name="connsiteY0" fmla="*/ 547702 h 3286148"/>
              <a:gd name="connsiteX1" fmla="*/ 160419 w 8286808"/>
              <a:gd name="connsiteY1" fmla="*/ 160418 h 3286148"/>
              <a:gd name="connsiteX2" fmla="*/ 547703 w 8286808"/>
              <a:gd name="connsiteY2" fmla="*/ 0 h 3286148"/>
              <a:gd name="connsiteX3" fmla="*/ 7739106 w 8286808"/>
              <a:gd name="connsiteY3" fmla="*/ 0 h 3286148"/>
              <a:gd name="connsiteX4" fmla="*/ 8126390 w 8286808"/>
              <a:gd name="connsiteY4" fmla="*/ 160419 h 3286148"/>
              <a:gd name="connsiteX5" fmla="*/ 8286808 w 8286808"/>
              <a:gd name="connsiteY5" fmla="*/ 547703 h 3286148"/>
              <a:gd name="connsiteX6" fmla="*/ 8286808 w 8286808"/>
              <a:gd name="connsiteY6" fmla="*/ 2738446 h 3286148"/>
              <a:gd name="connsiteX7" fmla="*/ 8126390 w 8286808"/>
              <a:gd name="connsiteY7" fmla="*/ 3125730 h 3286148"/>
              <a:gd name="connsiteX8" fmla="*/ 7739106 w 8286808"/>
              <a:gd name="connsiteY8" fmla="*/ 3286148 h 3286148"/>
              <a:gd name="connsiteX9" fmla="*/ 547702 w 8286808"/>
              <a:gd name="connsiteY9" fmla="*/ 3286148 h 3286148"/>
              <a:gd name="connsiteX10" fmla="*/ 160418 w 8286808"/>
              <a:gd name="connsiteY10" fmla="*/ 3125729 h 3286148"/>
              <a:gd name="connsiteX11" fmla="*/ 0 w 8286808"/>
              <a:gd name="connsiteY11" fmla="*/ 2738445 h 3286148"/>
              <a:gd name="connsiteX12" fmla="*/ 0 w 8286808"/>
              <a:gd name="connsiteY12" fmla="*/ 547702 h 3286148"/>
              <a:gd name="connsiteX0" fmla="*/ 0 w 8520924"/>
              <a:gd name="connsiteY0" fmla="*/ 547702 h 3287990"/>
              <a:gd name="connsiteX1" fmla="*/ 160419 w 8520924"/>
              <a:gd name="connsiteY1" fmla="*/ 160418 h 3287990"/>
              <a:gd name="connsiteX2" fmla="*/ 547703 w 8520924"/>
              <a:gd name="connsiteY2" fmla="*/ 0 h 3287990"/>
              <a:gd name="connsiteX3" fmla="*/ 7739106 w 8520924"/>
              <a:gd name="connsiteY3" fmla="*/ 0 h 3287990"/>
              <a:gd name="connsiteX4" fmla="*/ 8126390 w 8520924"/>
              <a:gd name="connsiteY4" fmla="*/ 160419 h 3287990"/>
              <a:gd name="connsiteX5" fmla="*/ 8286808 w 8520924"/>
              <a:gd name="connsiteY5" fmla="*/ 547703 h 3287990"/>
              <a:gd name="connsiteX6" fmla="*/ 8286808 w 8520924"/>
              <a:gd name="connsiteY6" fmla="*/ 2738446 h 3287990"/>
              <a:gd name="connsiteX7" fmla="*/ 8126390 w 8520924"/>
              <a:gd name="connsiteY7" fmla="*/ 3125730 h 3287990"/>
              <a:gd name="connsiteX8" fmla="*/ 7739106 w 8520924"/>
              <a:gd name="connsiteY8" fmla="*/ 3286148 h 3287990"/>
              <a:gd name="connsiteX9" fmla="*/ 3435481 w 8520924"/>
              <a:gd name="connsiteY9" fmla="*/ 3287990 h 3287990"/>
              <a:gd name="connsiteX10" fmla="*/ 547702 w 8520924"/>
              <a:gd name="connsiteY10" fmla="*/ 3286148 h 3287990"/>
              <a:gd name="connsiteX11" fmla="*/ 160418 w 8520924"/>
              <a:gd name="connsiteY11" fmla="*/ 3125729 h 3287990"/>
              <a:gd name="connsiteX12" fmla="*/ 0 w 8520924"/>
              <a:gd name="connsiteY12" fmla="*/ 2738445 h 3287990"/>
              <a:gd name="connsiteX13" fmla="*/ 0 w 8520924"/>
              <a:gd name="connsiteY13" fmla="*/ 547702 h 328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20924" h="3287990">
                <a:moveTo>
                  <a:pt x="0" y="547702"/>
                </a:moveTo>
                <a:cubicBezTo>
                  <a:pt x="0" y="402442"/>
                  <a:pt x="57705" y="263132"/>
                  <a:pt x="160419" y="160418"/>
                </a:cubicBezTo>
                <a:cubicBezTo>
                  <a:pt x="263133" y="57704"/>
                  <a:pt x="402444" y="0"/>
                  <a:pt x="547703" y="0"/>
                </a:cubicBezTo>
                <a:lnTo>
                  <a:pt x="7739106" y="0"/>
                </a:lnTo>
                <a:cubicBezTo>
                  <a:pt x="7884366" y="0"/>
                  <a:pt x="8023676" y="57705"/>
                  <a:pt x="8126390" y="160419"/>
                </a:cubicBezTo>
                <a:cubicBezTo>
                  <a:pt x="8229104" y="263133"/>
                  <a:pt x="8286808" y="402444"/>
                  <a:pt x="8286808" y="547703"/>
                </a:cubicBezTo>
                <a:lnTo>
                  <a:pt x="8286808" y="2738446"/>
                </a:lnTo>
                <a:cubicBezTo>
                  <a:pt x="8286808" y="2883706"/>
                  <a:pt x="8229104" y="3023016"/>
                  <a:pt x="8126390" y="3125730"/>
                </a:cubicBezTo>
                <a:cubicBezTo>
                  <a:pt x="8023676" y="3228444"/>
                  <a:pt x="8520924" y="3259105"/>
                  <a:pt x="7739106" y="3286148"/>
                </a:cubicBezTo>
                <a:lnTo>
                  <a:pt x="3435481" y="3287990"/>
                </a:lnTo>
                <a:lnTo>
                  <a:pt x="547702" y="3286148"/>
                </a:lnTo>
                <a:cubicBezTo>
                  <a:pt x="402442" y="3286148"/>
                  <a:pt x="263132" y="3228444"/>
                  <a:pt x="160418" y="3125729"/>
                </a:cubicBezTo>
                <a:cubicBezTo>
                  <a:pt x="57704" y="3023015"/>
                  <a:pt x="0" y="2883705"/>
                  <a:pt x="0" y="2738445"/>
                </a:cubicBezTo>
                <a:lnTo>
                  <a:pt x="0" y="547702"/>
                </a:lnTo>
                <a:close/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1_0.tmp"/>
          <p:cNvPicPr>
            <a:picLocks noChangeAspect="1"/>
          </p:cNvPicPr>
          <p:nvPr/>
        </p:nvPicPr>
        <p:blipFill>
          <a:blip r:embed="rId2"/>
          <a:srcRect t="32547" b="405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6786578" y="2714620"/>
            <a:ext cx="2071702" cy="928694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031_0.tmp"/>
          <p:cNvPicPr>
            <a:picLocks noChangeAspect="1"/>
          </p:cNvPicPr>
          <p:nvPr/>
        </p:nvPicPr>
        <p:blipFill>
          <a:blip r:embed="rId2"/>
          <a:srcRect l="37145" t="42499" r="27862" b="50033"/>
          <a:stretch>
            <a:fillRect/>
          </a:stretch>
        </p:blipFill>
        <p:spPr>
          <a:xfrm>
            <a:off x="0" y="0"/>
            <a:ext cx="9144000" cy="664371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 l="59985" t="26327" r="23342" b="69801"/>
          <a:stretch>
            <a:fillRect/>
          </a:stretch>
        </p:blipFill>
        <p:spPr bwMode="auto">
          <a:xfrm>
            <a:off x="4816930" y="4143380"/>
            <a:ext cx="4112788" cy="92869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 l="53658" t="28871" r="36585" b="66598"/>
          <a:stretch>
            <a:fillRect/>
          </a:stretch>
        </p:blipFill>
        <p:spPr bwMode="auto">
          <a:xfrm>
            <a:off x="1857356" y="4000504"/>
            <a:ext cx="2500330" cy="105277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1_0.tmp"/>
          <p:cNvPicPr>
            <a:picLocks noChangeAspect="1"/>
          </p:cNvPicPr>
          <p:nvPr/>
        </p:nvPicPr>
        <p:blipFill>
          <a:blip r:embed="rId2"/>
          <a:srcRect t="48959" b="32291"/>
          <a:stretch>
            <a:fillRect/>
          </a:stretch>
        </p:blipFill>
        <p:spPr>
          <a:xfrm>
            <a:off x="0" y="0"/>
            <a:ext cx="9144000" cy="2714620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1500166" y="1357298"/>
            <a:ext cx="7286676" cy="57150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rId3" action="ppaction://hlinksldjump" tooltip="فعل"/>
          </p:cNvPr>
          <p:cNvSpPr/>
          <p:nvPr/>
        </p:nvSpPr>
        <p:spPr>
          <a:xfrm>
            <a:off x="4286248" y="1357298"/>
            <a:ext cx="500066" cy="571504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0" y="2000240"/>
            <a:ext cx="9144000" cy="120032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MA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قـَرَأَ أَحْمَدُ قِصَّة </a:t>
            </a:r>
            <a:r>
              <a:rPr lang="ar-MA" sz="7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ً</a:t>
            </a:r>
            <a:r>
              <a:rPr lang="ar-MA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ar-MA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مُسَلِّيَة </a:t>
            </a:r>
            <a:r>
              <a:rPr lang="ar-MA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ً.</a:t>
            </a:r>
            <a:endParaRPr lang="fr-FR" sz="7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Rectangle à coins arrondis 19">
            <a:hlinkClick r:id="rId3" action="ppaction://hlinksldjump" tooltip="فعل"/>
          </p:cNvPr>
          <p:cNvSpPr/>
          <p:nvPr/>
        </p:nvSpPr>
        <p:spPr>
          <a:xfrm>
            <a:off x="3571868" y="1357298"/>
            <a:ext cx="500066" cy="571504"/>
          </a:xfrm>
          <a:prstGeom prst="roundRect">
            <a:avLst/>
          </a:prstGeom>
          <a:solidFill>
            <a:schemeClr val="accent2">
              <a:alpha val="30000"/>
            </a:scheme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0" y="3143248"/>
            <a:ext cx="9144000" cy="1200329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MA" sz="72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يُكَافِحُ أَبِي مِنْ أَجْلِ إِسْعَادِنَا.</a:t>
            </a:r>
            <a:endParaRPr lang="fr-FR" sz="7200" b="1" dirty="0">
              <a:ln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2" name="Rectangle à coins arrondis 21">
            <a:hlinkClick r:id="rId3" action="ppaction://hlinksldjump" tooltip="فعل"/>
          </p:cNvPr>
          <p:cNvSpPr/>
          <p:nvPr/>
        </p:nvSpPr>
        <p:spPr>
          <a:xfrm>
            <a:off x="2857488" y="1357298"/>
            <a:ext cx="571504" cy="571504"/>
          </a:xfrm>
          <a:prstGeom prst="roundRect">
            <a:avLst/>
          </a:prstGeom>
          <a:solidFill>
            <a:srgbClr val="00B0F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0" y="4357694"/>
            <a:ext cx="9144000" cy="1200329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MA" sz="7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أَثـْمَرَتْ جُهُودُ </a:t>
            </a:r>
            <a:r>
              <a:rPr lang="ar-MA" sz="7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ٱلتَّلاَمِيذِ بِالنَّجَاحِ.</a:t>
            </a:r>
            <a:endParaRPr lang="fr-FR" sz="72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24" name="Rectangle à coins arrondis 23">
            <a:hlinkClick r:id="rId3" action="ppaction://hlinksldjump" tooltip="فعل"/>
          </p:cNvPr>
          <p:cNvSpPr/>
          <p:nvPr/>
        </p:nvSpPr>
        <p:spPr>
          <a:xfrm>
            <a:off x="2071670" y="1357298"/>
            <a:ext cx="714380" cy="571504"/>
          </a:xfrm>
          <a:prstGeom prst="roundRect">
            <a:avLst/>
          </a:prstGeom>
          <a:solidFill>
            <a:srgbClr val="FFFF0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0" y="5657671"/>
            <a:ext cx="9144000" cy="1015663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MA" sz="60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تَحَمَّلَ أَبِي ٱ</a:t>
            </a:r>
            <a:r>
              <a:rPr lang="ar-MA" sz="60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لْمَشَاقَ</a:t>
            </a:r>
            <a:r>
              <a:rPr lang="ar-MA" sz="60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مِنْ أَجْلِ تَرْبِيَتِنَا.</a:t>
            </a:r>
            <a:endParaRPr lang="fr-FR" sz="60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1_0.tmp"/>
          <p:cNvPicPr>
            <a:picLocks noChangeAspect="1"/>
          </p:cNvPicPr>
          <p:nvPr/>
        </p:nvPicPr>
        <p:blipFill>
          <a:blip r:embed="rId2"/>
          <a:srcRect t="48959" b="32291"/>
          <a:stretch>
            <a:fillRect/>
          </a:stretch>
        </p:blipFill>
        <p:spPr>
          <a:xfrm>
            <a:off x="0" y="0"/>
            <a:ext cx="9144000" cy="27146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t="14712" b="55863"/>
          <a:stretch>
            <a:fillRect/>
          </a:stretch>
        </p:blipFill>
        <p:spPr bwMode="auto">
          <a:xfrm>
            <a:off x="0" y="2714620"/>
            <a:ext cx="9144000" cy="414338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à coins arrondis 3"/>
          <p:cNvSpPr/>
          <p:nvPr/>
        </p:nvSpPr>
        <p:spPr>
          <a:xfrm>
            <a:off x="3643306" y="1928802"/>
            <a:ext cx="5214974" cy="57150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>
            <a:hlinkClick r:id="rId4" action="ppaction://hlinksldjump" tooltip="حرف جر"/>
          </p:cNvPr>
          <p:cNvSpPr/>
          <p:nvPr/>
        </p:nvSpPr>
        <p:spPr>
          <a:xfrm>
            <a:off x="6572264" y="2928934"/>
            <a:ext cx="285752" cy="57150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Rectangle à coins arrondis 5">
            <a:hlinkClick r:id="rId4" action="ppaction://hlinksldjump" tooltip="حرف"/>
          </p:cNvPr>
          <p:cNvSpPr/>
          <p:nvPr/>
        </p:nvSpPr>
        <p:spPr>
          <a:xfrm>
            <a:off x="6072198" y="2857496"/>
            <a:ext cx="214314" cy="57150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Rectangle à coins arrondis 6">
            <a:hlinkClick r:id="rId4" action="ppaction://hlinksldjump" tooltip="حرف جر"/>
          </p:cNvPr>
          <p:cNvSpPr/>
          <p:nvPr/>
        </p:nvSpPr>
        <p:spPr>
          <a:xfrm>
            <a:off x="5357818" y="2857496"/>
            <a:ext cx="214314" cy="57150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Rectangle à coins arrondis 7">
            <a:hlinkClick r:id="rId4" action="ppaction://hlinksldjump" tooltip="فعل"/>
          </p:cNvPr>
          <p:cNvSpPr/>
          <p:nvPr/>
        </p:nvSpPr>
        <p:spPr>
          <a:xfrm>
            <a:off x="8001024" y="2928934"/>
            <a:ext cx="428628" cy="571504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Rectangle à coins arrondis 8">
            <a:hlinkClick r:id="rId4" action="ppaction://hlinksldjump" tooltip="فعل"/>
          </p:cNvPr>
          <p:cNvSpPr/>
          <p:nvPr/>
        </p:nvSpPr>
        <p:spPr>
          <a:xfrm>
            <a:off x="5572132" y="2857496"/>
            <a:ext cx="500066" cy="571504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Rectangle à coins arrondis 9">
            <a:hlinkClick r:id="rId4" action="ppaction://hlinksldjump" tooltip="فعل"/>
          </p:cNvPr>
          <p:cNvSpPr/>
          <p:nvPr/>
        </p:nvSpPr>
        <p:spPr>
          <a:xfrm>
            <a:off x="7929586" y="3857628"/>
            <a:ext cx="571504" cy="571504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Rectangle à coins arrondis 10">
            <a:hlinkClick r:id="rId4" action="ppaction://hlinksldjump" tooltip="اسم"/>
          </p:cNvPr>
          <p:cNvSpPr/>
          <p:nvPr/>
        </p:nvSpPr>
        <p:spPr>
          <a:xfrm>
            <a:off x="7500958" y="2928934"/>
            <a:ext cx="500066" cy="571504"/>
          </a:xfrm>
          <a:prstGeom prst="roundRect">
            <a:avLst/>
          </a:prstGeom>
          <a:solidFill>
            <a:srgbClr val="FFFF0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Rectangle à coins arrondis 12">
            <a:hlinkClick r:id="rId4" action="ppaction://hlinksldjump" tooltip="اسم"/>
          </p:cNvPr>
          <p:cNvSpPr/>
          <p:nvPr/>
        </p:nvSpPr>
        <p:spPr>
          <a:xfrm>
            <a:off x="6858016" y="2928934"/>
            <a:ext cx="642942" cy="571504"/>
          </a:xfrm>
          <a:prstGeom prst="roundRect">
            <a:avLst/>
          </a:prstGeom>
          <a:solidFill>
            <a:srgbClr val="FFFF0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Rectangle à coins arrondis 13">
            <a:hlinkClick r:id="rId4" action="ppaction://hlinksldjump" tooltip="اسم"/>
          </p:cNvPr>
          <p:cNvSpPr/>
          <p:nvPr/>
        </p:nvSpPr>
        <p:spPr>
          <a:xfrm>
            <a:off x="4929190" y="2857496"/>
            <a:ext cx="428628" cy="571504"/>
          </a:xfrm>
          <a:prstGeom prst="roundRect">
            <a:avLst/>
          </a:prstGeom>
          <a:solidFill>
            <a:srgbClr val="FFFF0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857884" y="1857364"/>
            <a:ext cx="857256" cy="57150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786314" y="1928802"/>
            <a:ext cx="928694" cy="571504"/>
          </a:xfrm>
          <a:prstGeom prst="roundRect">
            <a:avLst/>
          </a:prstGeom>
          <a:solidFill>
            <a:srgbClr val="00B05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714744" y="1928802"/>
            <a:ext cx="1000132" cy="571504"/>
          </a:xfrm>
          <a:prstGeom prst="roundRect">
            <a:avLst/>
          </a:prstGeom>
          <a:solidFill>
            <a:srgbClr val="FFFF00">
              <a:alpha val="30000"/>
            </a:srgb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M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1_0.tmp"/>
          <p:cNvPicPr>
            <a:picLocks noChangeAspect="1"/>
          </p:cNvPicPr>
          <p:nvPr/>
        </p:nvPicPr>
        <p:blipFill>
          <a:blip r:embed="rId2"/>
          <a:srcRect t="656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3286116" y="1500174"/>
            <a:ext cx="3714776" cy="121444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4549676"/>
            <a:ext cx="9144000" cy="2308324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MA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قـَالَ رَسُولُ اللهِ </a:t>
            </a:r>
            <a:r>
              <a:rPr lang="ar-MA" sz="7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ص</a:t>
            </a:r>
            <a:r>
              <a:rPr lang="ar-MA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: </a:t>
            </a:r>
            <a:r>
              <a:rPr lang="ar-MA" sz="7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«</a:t>
            </a:r>
            <a:r>
              <a:rPr lang="ar-MA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اَلْجَنَّة </a:t>
            </a:r>
            <a:r>
              <a:rPr lang="ar-MA" sz="7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ُ</a:t>
            </a:r>
            <a:r>
              <a:rPr lang="ar-MA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تَحْتَ </a:t>
            </a:r>
            <a:r>
              <a:rPr lang="ar-MA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أَقْدَامِ ٱلأُمَّهَاتِ</a:t>
            </a:r>
            <a:r>
              <a:rPr lang="ar-MA" sz="7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»</a:t>
            </a:r>
            <a:r>
              <a:rPr lang="ar-MA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.</a:t>
            </a:r>
            <a:endParaRPr lang="fr-FR" sz="7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071802" y="285728"/>
            <a:ext cx="5786478" cy="78581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031_0.tmp"/>
          <p:cNvPicPr>
            <a:picLocks noChangeAspect="1"/>
          </p:cNvPicPr>
          <p:nvPr/>
        </p:nvPicPr>
        <p:blipFill>
          <a:blip r:embed="rId2"/>
          <a:srcRect l="4583" t="77393" r="63386" b="11865"/>
          <a:stretch>
            <a:fillRect/>
          </a:stretch>
        </p:blipFill>
        <p:spPr>
          <a:xfrm>
            <a:off x="428596" y="2357430"/>
            <a:ext cx="2928958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C 0.0941 -0.00741 0.18837 -0.01459 0.24028 -0.03218 C 0.29219 -0.04977 0.30174 -0.07755 0.31129 -0.10533 " pathEditMode="relative" ptsTypes="a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1_0.tmp"/>
          <p:cNvPicPr>
            <a:picLocks noChangeAspect="1"/>
          </p:cNvPicPr>
          <p:nvPr/>
        </p:nvPicPr>
        <p:blipFill>
          <a:blip r:embed="rId2"/>
          <a:srcRect l="38281" t="79232" r="8197" b="2864"/>
          <a:stretch>
            <a:fillRect/>
          </a:stretch>
        </p:blipFill>
        <p:spPr>
          <a:xfrm>
            <a:off x="0" y="0"/>
            <a:ext cx="9144000" cy="6643710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2500298" y="1714488"/>
            <a:ext cx="6643702" cy="11430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57158" y="2928934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نَبْدَأَ مُغَامَرَةً أُخْرَى.</a:t>
            </a:r>
            <a:endParaRPr lang="fr-FR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071934" y="3643314"/>
            <a:ext cx="2786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قِرَاءَةِ كِتابٍ</a:t>
            </a:r>
            <a:endParaRPr lang="fr-FR" sz="4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786314" y="4874137"/>
            <a:ext cx="1571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عَمَلٍ</a:t>
            </a:r>
            <a:endParaRPr lang="fr-FR" sz="4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857356" y="5302765"/>
            <a:ext cx="2786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تَبْدَأَ عَمَلاً آخَرَ.</a:t>
            </a:r>
            <a:endParaRPr lang="fr-FR" sz="4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122</Words>
  <Application>Microsoft Office PowerPoint</Application>
  <PresentationFormat>Affichage à l'écran (4:3)</PresentationFormat>
  <Paragraphs>34</Paragraphs>
  <Slides>33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</vt:vector>
  </TitlesOfParts>
  <Company>Unicornis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Unicornis</dc:creator>
  <cp:lastModifiedBy>Unicornis</cp:lastModifiedBy>
  <cp:revision>319</cp:revision>
  <dcterms:created xsi:type="dcterms:W3CDTF">2011-11-06T12:53:23Z</dcterms:created>
  <dcterms:modified xsi:type="dcterms:W3CDTF">2011-11-11T15:06:48Z</dcterms:modified>
</cp:coreProperties>
</file>