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6" r:id="rId4"/>
    <p:sldId id="262" r:id="rId5"/>
    <p:sldId id="265" r:id="rId6"/>
    <p:sldId id="264" r:id="rId7"/>
    <p:sldId id="263" r:id="rId8"/>
    <p:sldId id="258" r:id="rId9"/>
    <p:sldId id="259" r:id="rId10"/>
    <p:sldId id="266" r:id="rId11"/>
    <p:sldId id="270" r:id="rId12"/>
    <p:sldId id="271" r:id="rId13"/>
    <p:sldId id="267" r:id="rId14"/>
    <p:sldId id="268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74" r:id="rId26"/>
    <p:sldId id="285" r:id="rId27"/>
    <p:sldId id="287" r:id="rId28"/>
    <p:sldId id="290" r:id="rId29"/>
    <p:sldId id="292" r:id="rId30"/>
    <p:sldId id="293" r:id="rId31"/>
    <p:sldId id="294" r:id="rId32"/>
    <p:sldId id="291" r:id="rId33"/>
    <p:sldId id="289" r:id="rId34"/>
    <p:sldId id="295" r:id="rId35"/>
    <p:sldId id="297" r:id="rId36"/>
    <p:sldId id="296" r:id="rId37"/>
    <p:sldId id="298" r:id="rId38"/>
    <p:sldId id="288" r:id="rId39"/>
    <p:sldId id="300" r:id="rId40"/>
    <p:sldId id="299" r:id="rId41"/>
    <p:sldId id="301" r:id="rId42"/>
    <p:sldId id="305" r:id="rId43"/>
    <p:sldId id="304" r:id="rId44"/>
    <p:sldId id="303" r:id="rId45"/>
    <p:sldId id="306" r:id="rId46"/>
    <p:sldId id="302" r:id="rId47"/>
  </p:sldIdLst>
  <p:sldSz cx="9144000" cy="6858000" type="screen4x3"/>
  <p:notesSz cx="6858000" cy="9144000"/>
  <p:custShowLst>
    <p:custShow name="Diaporama personnalisé 1" id="0">
      <p:sldLst>
        <p:sld r:id="rId2"/>
        <p:sld r:id="rId3"/>
        <p:sld r:id="rId9"/>
        <p:sld r:id="rId10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41" autoAdjust="0"/>
    <p:restoredTop sz="94660"/>
  </p:normalViewPr>
  <p:slideViewPr>
    <p:cSldViewPr>
      <p:cViewPr>
        <p:scale>
          <a:sx n="60" d="100"/>
          <a:sy n="60" d="100"/>
        </p:scale>
        <p:origin x="-81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595-98FD-466E-9822-F74F7F5D390A}" type="datetimeFigureOut">
              <a:rPr lang="fr-FR" smtClean="0"/>
              <a:pPr/>
              <a:t>24/08/2011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3889-0B0C-492F-AC58-9960E28AC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595-98FD-466E-9822-F74F7F5D390A}" type="datetimeFigureOut">
              <a:rPr lang="fr-FR" smtClean="0"/>
              <a:pPr/>
              <a:t>24/08/2011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3889-0B0C-492F-AC58-9960E28AC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595-98FD-466E-9822-F74F7F5D390A}" type="datetimeFigureOut">
              <a:rPr lang="fr-FR" smtClean="0"/>
              <a:pPr/>
              <a:t>24/08/2011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3889-0B0C-492F-AC58-9960E28AC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595-98FD-466E-9822-F74F7F5D390A}" type="datetimeFigureOut">
              <a:rPr lang="fr-FR" smtClean="0"/>
              <a:pPr/>
              <a:t>24/08/2011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3889-0B0C-492F-AC58-9960E28AC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595-98FD-466E-9822-F74F7F5D390A}" type="datetimeFigureOut">
              <a:rPr lang="fr-FR" smtClean="0"/>
              <a:pPr/>
              <a:t>24/08/2011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3889-0B0C-492F-AC58-9960E28AC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595-98FD-466E-9822-F74F7F5D390A}" type="datetimeFigureOut">
              <a:rPr lang="fr-FR" smtClean="0"/>
              <a:pPr/>
              <a:t>24/08/2011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3889-0B0C-492F-AC58-9960E28AC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595-98FD-466E-9822-F74F7F5D390A}" type="datetimeFigureOut">
              <a:rPr lang="fr-FR" smtClean="0"/>
              <a:pPr/>
              <a:t>24/08/2011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3889-0B0C-492F-AC58-9960E28AC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595-98FD-466E-9822-F74F7F5D390A}" type="datetimeFigureOut">
              <a:rPr lang="fr-FR" smtClean="0"/>
              <a:pPr/>
              <a:t>24/08/2011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3889-0B0C-492F-AC58-9960E28AC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595-98FD-466E-9822-F74F7F5D390A}" type="datetimeFigureOut">
              <a:rPr lang="fr-FR" smtClean="0"/>
              <a:pPr/>
              <a:t>24/08/2011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3889-0B0C-492F-AC58-9960E28AC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595-98FD-466E-9822-F74F7F5D390A}" type="datetimeFigureOut">
              <a:rPr lang="fr-FR" smtClean="0"/>
              <a:pPr/>
              <a:t>24/08/2011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3889-0B0C-492F-AC58-9960E28AC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595-98FD-466E-9822-F74F7F5D390A}" type="datetimeFigureOut">
              <a:rPr lang="fr-FR" smtClean="0"/>
              <a:pPr/>
              <a:t>24/08/2011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3889-0B0C-492F-AC58-9960E28AC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5595-98FD-466E-9822-F74F7F5D390A}" type="datetimeFigureOut">
              <a:rPr lang="fr-FR" smtClean="0"/>
              <a:pPr/>
              <a:t>24/08/2011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3889-0B0C-492F-AC58-9960E28ACD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_0.tmp"/>
          <p:cNvPicPr>
            <a:picLocks noChangeAspect="1"/>
          </p:cNvPicPr>
          <p:nvPr/>
        </p:nvPicPr>
        <p:blipFill>
          <a:blip r:embed="rId2" cstate="print"/>
          <a:srcRect l="2777" r="4166" b="6354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rot="10800000">
            <a:off x="6858016" y="2928934"/>
            <a:ext cx="78581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à coins arrondis 6">
            <a:hlinkClick r:id="rId3" action="ppaction://hlinksldjump" tooltip="أشرح :أبر"/>
          </p:cNvPr>
          <p:cNvSpPr/>
          <p:nvPr/>
        </p:nvSpPr>
        <p:spPr>
          <a:xfrm>
            <a:off x="6786578" y="1857364"/>
            <a:ext cx="571504" cy="128588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7_0.tmp"/>
          <p:cNvPicPr>
            <a:picLocks noChangeAspect="1"/>
          </p:cNvPicPr>
          <p:nvPr/>
        </p:nvPicPr>
        <p:blipFill>
          <a:blip r:embed="rId2"/>
          <a:srcRect l="7031" t="2257" r="7031" b="729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571868" y="1428736"/>
            <a:ext cx="2786082" cy="785818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006_0.tmp"/>
          <p:cNvPicPr>
            <a:picLocks noChangeAspect="1"/>
          </p:cNvPicPr>
          <p:nvPr/>
        </p:nvPicPr>
        <p:blipFill>
          <a:blip r:embed="rId3" cstate="print"/>
          <a:srcRect l="2777" t="12912" r="52149" b="63542"/>
          <a:stretch>
            <a:fillRect/>
          </a:stretch>
        </p:blipFill>
        <p:spPr>
          <a:xfrm>
            <a:off x="500034" y="2725336"/>
            <a:ext cx="8358246" cy="406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à coins arrondis 4"/>
          <p:cNvSpPr/>
          <p:nvPr/>
        </p:nvSpPr>
        <p:spPr>
          <a:xfrm>
            <a:off x="571472" y="5857892"/>
            <a:ext cx="8215370" cy="785818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عدد الأشخاص خمسة.</a:t>
            </a:r>
            <a:endParaRPr lang="fr-FR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500298" y="1428736"/>
            <a:ext cx="1000132" cy="785818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006_0.tmp"/>
          <p:cNvPicPr>
            <a:picLocks noChangeAspect="1"/>
          </p:cNvPicPr>
          <p:nvPr/>
        </p:nvPicPr>
        <p:blipFill>
          <a:blip r:embed="rId3" cstate="print"/>
          <a:srcRect l="45574" t="9064" r="4166" b="63542"/>
          <a:stretch>
            <a:fillRect/>
          </a:stretch>
        </p:blipFill>
        <p:spPr>
          <a:xfrm>
            <a:off x="4000496" y="0"/>
            <a:ext cx="4938714" cy="2857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006_0.tmp"/>
          <p:cNvPicPr>
            <a:picLocks noChangeAspect="1"/>
          </p:cNvPicPr>
          <p:nvPr/>
        </p:nvPicPr>
        <p:blipFill>
          <a:blip r:embed="rId3" cstate="print"/>
          <a:srcRect l="47851" t="35635" r="4166" b="36458"/>
          <a:stretch>
            <a:fillRect/>
          </a:stretch>
        </p:blipFill>
        <p:spPr>
          <a:xfrm>
            <a:off x="214282" y="0"/>
            <a:ext cx="3714744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à coins arrondis 9"/>
          <p:cNvSpPr/>
          <p:nvPr/>
        </p:nvSpPr>
        <p:spPr>
          <a:xfrm>
            <a:off x="2857488" y="0"/>
            <a:ext cx="428628" cy="428628"/>
          </a:xfrm>
          <a:prstGeom prst="roundRect">
            <a:avLst/>
          </a:prstGeom>
          <a:solidFill>
            <a:srgbClr val="7030A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286380" y="4214818"/>
            <a:ext cx="1143008" cy="1143008"/>
          </a:xfrm>
          <a:prstGeom prst="roundRect">
            <a:avLst/>
          </a:prstGeom>
          <a:solidFill>
            <a:srgbClr val="7030A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هشام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071538" y="0"/>
            <a:ext cx="428628" cy="428628"/>
          </a:xfrm>
          <a:prstGeom prst="roundRect">
            <a:avLst/>
          </a:prstGeom>
          <a:solidFill>
            <a:srgbClr val="FF000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6143636" y="3000372"/>
            <a:ext cx="1643074" cy="1285884"/>
          </a:xfrm>
          <a:prstGeom prst="roundRect">
            <a:avLst/>
          </a:prstGeom>
          <a:solidFill>
            <a:srgbClr val="FF000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والد</a:t>
            </a:r>
            <a:r>
              <a:rPr lang="ar-MA" dirty="0" smtClean="0"/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هشام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857488" y="2357430"/>
            <a:ext cx="428628" cy="428628"/>
          </a:xfrm>
          <a:prstGeom prst="roundRect">
            <a:avLst/>
          </a:prstGeom>
          <a:solidFill>
            <a:srgbClr val="00B05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928662" y="4286256"/>
            <a:ext cx="928694" cy="1285884"/>
          </a:xfrm>
          <a:prstGeom prst="roundRect">
            <a:avLst/>
          </a:prstGeom>
          <a:solidFill>
            <a:srgbClr val="00B05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dirty="0" smtClean="0"/>
              <a:t> </a:t>
            </a:r>
            <a:r>
              <a:rPr lang="ar-M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خالد</a:t>
            </a:r>
            <a:endParaRPr lang="fr-FR" sz="2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7_0.tmp"/>
          <p:cNvPicPr>
            <a:picLocks noChangeAspect="1"/>
          </p:cNvPicPr>
          <p:nvPr/>
        </p:nvPicPr>
        <p:blipFill>
          <a:blip r:embed="rId2"/>
          <a:srcRect l="7031" t="2257" r="7031" b="729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 3" descr="006_0.tmp"/>
          <p:cNvPicPr>
            <a:picLocks noChangeAspect="1"/>
          </p:cNvPicPr>
          <p:nvPr/>
        </p:nvPicPr>
        <p:blipFill>
          <a:blip r:embed="rId3" cstate="print"/>
          <a:srcRect l="2777" t="12912" r="52149" b="63542"/>
          <a:stretch>
            <a:fillRect/>
          </a:stretch>
        </p:blipFill>
        <p:spPr>
          <a:xfrm>
            <a:off x="500034" y="2725336"/>
            <a:ext cx="8358246" cy="406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à coins arrondis 13"/>
          <p:cNvSpPr/>
          <p:nvPr/>
        </p:nvSpPr>
        <p:spPr>
          <a:xfrm>
            <a:off x="2857488" y="2357430"/>
            <a:ext cx="428628" cy="428628"/>
          </a:xfrm>
          <a:prstGeom prst="roundRect">
            <a:avLst/>
          </a:prstGeom>
          <a:solidFill>
            <a:srgbClr val="00B05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006_0.tmp"/>
          <p:cNvPicPr>
            <a:picLocks noChangeAspect="1"/>
          </p:cNvPicPr>
          <p:nvPr/>
        </p:nvPicPr>
        <p:blipFill>
          <a:blip r:embed="rId3" cstate="print"/>
          <a:srcRect l="2777" t="60417" r="4166" b="17373"/>
          <a:stretch>
            <a:fillRect/>
          </a:stretch>
        </p:blipFill>
        <p:spPr>
          <a:xfrm>
            <a:off x="357158" y="214290"/>
            <a:ext cx="8786842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à coins arrondis 16"/>
          <p:cNvSpPr/>
          <p:nvPr/>
        </p:nvSpPr>
        <p:spPr>
          <a:xfrm>
            <a:off x="7715272" y="1000108"/>
            <a:ext cx="571504" cy="571504"/>
          </a:xfrm>
          <a:prstGeom prst="roundRect">
            <a:avLst/>
          </a:prstGeom>
          <a:solidFill>
            <a:srgbClr val="FF000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5286380" y="4214818"/>
            <a:ext cx="1143008" cy="1143008"/>
          </a:xfrm>
          <a:prstGeom prst="roundRect">
            <a:avLst/>
          </a:prstGeom>
          <a:solidFill>
            <a:srgbClr val="7030A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هشام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143636" y="3000372"/>
            <a:ext cx="1643074" cy="1285884"/>
          </a:xfrm>
          <a:prstGeom prst="roundRect">
            <a:avLst/>
          </a:prstGeom>
          <a:solidFill>
            <a:srgbClr val="FF000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ar-MA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والد</a:t>
            </a:r>
            <a:r>
              <a:rPr lang="ar-MA" sz="1600" dirty="0" smtClean="0"/>
              <a:t> </a:t>
            </a:r>
            <a:r>
              <a:rPr lang="ar-MA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هشام</a:t>
            </a:r>
            <a:endParaRPr lang="fr-FR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28662" y="4286256"/>
            <a:ext cx="928694" cy="1285884"/>
          </a:xfrm>
          <a:prstGeom prst="roundRect">
            <a:avLst/>
          </a:prstGeom>
          <a:solidFill>
            <a:srgbClr val="00B05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dirty="0" smtClean="0"/>
              <a:t> </a:t>
            </a:r>
            <a:r>
              <a:rPr lang="ar-M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خالد</a:t>
            </a:r>
            <a:endParaRPr lang="fr-FR" sz="2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sz="28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3071802" y="4286256"/>
            <a:ext cx="928694" cy="1071570"/>
          </a:xfrm>
          <a:prstGeom prst="roundRect">
            <a:avLst/>
          </a:prstGeom>
          <a:solidFill>
            <a:srgbClr val="FF000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ar-MA" sz="36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ليلى</a:t>
            </a:r>
            <a:endParaRPr lang="fr-FR" sz="3600" b="1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7786710" y="1428736"/>
            <a:ext cx="571504" cy="571504"/>
          </a:xfrm>
          <a:prstGeom prst="roundRect">
            <a:avLst/>
          </a:prstGeom>
          <a:solidFill>
            <a:srgbClr val="FF000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1857356" y="4357694"/>
            <a:ext cx="1000132" cy="1071570"/>
          </a:xfrm>
          <a:prstGeom prst="roundRect">
            <a:avLst/>
          </a:prstGeom>
          <a:solidFill>
            <a:srgbClr val="FF000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ar-MA" sz="36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أحمد</a:t>
            </a:r>
            <a:endParaRPr lang="fr-FR" sz="3600" b="1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7_0.tmp"/>
          <p:cNvPicPr>
            <a:picLocks noChangeAspect="1"/>
          </p:cNvPicPr>
          <p:nvPr/>
        </p:nvPicPr>
        <p:blipFill>
          <a:blip r:embed="rId2"/>
          <a:srcRect l="7031" t="2257" r="7031" b="729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2214546" y="2428868"/>
            <a:ext cx="4429156" cy="714380"/>
          </a:xfrm>
          <a:prstGeom prst="roundRect">
            <a:avLst/>
          </a:prstGeom>
          <a:solidFill>
            <a:srgbClr val="FF000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006_0.tmp"/>
          <p:cNvPicPr>
            <a:picLocks noChangeAspect="1"/>
          </p:cNvPicPr>
          <p:nvPr/>
        </p:nvPicPr>
        <p:blipFill>
          <a:blip r:embed="rId3" cstate="print"/>
          <a:srcRect l="2777" t="12912" r="52149" b="63542"/>
          <a:stretch>
            <a:fillRect/>
          </a:stretch>
        </p:blipFill>
        <p:spPr>
          <a:xfrm>
            <a:off x="500034" y="3143248"/>
            <a:ext cx="8358246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à coins arrondis 17"/>
          <p:cNvSpPr/>
          <p:nvPr/>
        </p:nvSpPr>
        <p:spPr>
          <a:xfrm>
            <a:off x="571472" y="5857892"/>
            <a:ext cx="8215370" cy="785818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هِشامٌ يُقـَبِّلُ يَدَ أبِيهِ.</a:t>
            </a:r>
            <a:endParaRPr lang="fr-FR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7_0.tmp"/>
          <p:cNvPicPr>
            <a:picLocks noChangeAspect="1"/>
          </p:cNvPicPr>
          <p:nvPr/>
        </p:nvPicPr>
        <p:blipFill>
          <a:blip r:embed="rId2"/>
          <a:srcRect l="2777" t="26041" r="4166" b="34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èche gauche 2"/>
          <p:cNvSpPr/>
          <p:nvPr/>
        </p:nvSpPr>
        <p:spPr>
          <a:xfrm rot="20493351">
            <a:off x="5633063" y="1190034"/>
            <a:ext cx="1296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gauche 3"/>
          <p:cNvSpPr/>
          <p:nvPr/>
        </p:nvSpPr>
        <p:spPr>
          <a:xfrm rot="190497" flipV="1">
            <a:off x="5718056" y="1533959"/>
            <a:ext cx="1224000" cy="1440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/>
          <p:cNvSpPr/>
          <p:nvPr/>
        </p:nvSpPr>
        <p:spPr>
          <a:xfrm rot="20920405">
            <a:off x="5532591" y="2412079"/>
            <a:ext cx="1404000" cy="144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 rot="2616408">
            <a:off x="2597326" y="1647589"/>
            <a:ext cx="1728000" cy="1440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/>
          <p:cNvSpPr/>
          <p:nvPr/>
        </p:nvSpPr>
        <p:spPr>
          <a:xfrm rot="21393649">
            <a:off x="2860703" y="1547557"/>
            <a:ext cx="1224000" cy="1440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 rot="20165238">
            <a:off x="2826415" y="1992859"/>
            <a:ext cx="1404000" cy="144000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 rot="19465348">
            <a:off x="2734735" y="2290506"/>
            <a:ext cx="1764000" cy="1440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1285852" y="4000504"/>
            <a:ext cx="1214446" cy="857256"/>
          </a:xfrm>
          <a:prstGeom prst="mathMultiply">
            <a:avLst>
              <a:gd name="adj1" fmla="val 9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10"/>
          <p:cNvSpPr/>
          <p:nvPr/>
        </p:nvSpPr>
        <p:spPr>
          <a:xfrm>
            <a:off x="1357290" y="4714884"/>
            <a:ext cx="1214446" cy="857256"/>
          </a:xfrm>
          <a:prstGeom prst="mathMultiply">
            <a:avLst>
              <a:gd name="adj1" fmla="val 9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/>
          <p:cNvSpPr/>
          <p:nvPr/>
        </p:nvSpPr>
        <p:spPr>
          <a:xfrm>
            <a:off x="428596" y="5357826"/>
            <a:ext cx="1214446" cy="857256"/>
          </a:xfrm>
          <a:prstGeom prst="mathMultiply">
            <a:avLst>
              <a:gd name="adj1" fmla="val 9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er 12"/>
          <p:cNvSpPr/>
          <p:nvPr/>
        </p:nvSpPr>
        <p:spPr>
          <a:xfrm>
            <a:off x="1357290" y="6000744"/>
            <a:ext cx="1214446" cy="857256"/>
          </a:xfrm>
          <a:prstGeom prst="mathMultiply">
            <a:avLst>
              <a:gd name="adj1" fmla="val 9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4071934" y="1071546"/>
            <a:ext cx="1643074" cy="714380"/>
          </a:xfrm>
          <a:prstGeom prst="roundRect">
            <a:avLst/>
          </a:prstGeom>
          <a:solidFill>
            <a:srgbClr val="00B0F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4000496" y="2214554"/>
            <a:ext cx="1643074" cy="714380"/>
          </a:xfrm>
          <a:prstGeom prst="roundRect">
            <a:avLst/>
          </a:prstGeom>
          <a:solidFill>
            <a:srgbClr val="FF0000">
              <a:alpha val="1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7_0.tmp"/>
          <p:cNvPicPr>
            <a:picLocks noChangeAspect="1"/>
          </p:cNvPicPr>
          <p:nvPr/>
        </p:nvPicPr>
        <p:blipFill>
          <a:blip r:embed="rId2"/>
          <a:srcRect t="64583" r="2777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571472" y="5857892"/>
            <a:ext cx="8215370" cy="785818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ماذا</a:t>
            </a:r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تُطالِعُ </a:t>
            </a:r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يا</a:t>
            </a:r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أحمدُ؟ </a:t>
            </a:r>
            <a:endParaRPr lang="fr-FR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71472" y="5786454"/>
            <a:ext cx="8215370" cy="78581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ماذا</a:t>
            </a:r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تأكلُ </a:t>
            </a:r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يا</a:t>
            </a:r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كريمٌ؟</a:t>
            </a:r>
            <a:endParaRPr lang="fr-FR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28596" y="285728"/>
            <a:ext cx="8215370" cy="785818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أرَتِّبُ حُجْرَتِي.</a:t>
            </a:r>
            <a:endParaRPr lang="fr-FR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28596" y="357166"/>
            <a:ext cx="8215370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أحْفَظُ دُرُوسِي.</a:t>
            </a:r>
            <a:endParaRPr lang="fr-FR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_0.tmp"/>
          <p:cNvPicPr>
            <a:picLocks noChangeAspect="1"/>
          </p:cNvPicPr>
          <p:nvPr/>
        </p:nvPicPr>
        <p:blipFill>
          <a:blip r:embed="rId2"/>
          <a:srcRect l="4166" t="4166" b="79167"/>
          <a:stretch>
            <a:fillRect/>
          </a:stretch>
        </p:blipFill>
        <p:spPr>
          <a:xfrm>
            <a:off x="0" y="0"/>
            <a:ext cx="9144000" cy="4429132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0" y="4286256"/>
            <a:ext cx="9144000" cy="2571744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ماذا</a:t>
            </a:r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تُصَلِّي </a:t>
            </a:r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يا</a:t>
            </a:r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كريمٌ؟</a:t>
            </a:r>
            <a:endParaRPr lang="fr-FR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0" y="4286256"/>
            <a:ext cx="9144000" cy="25717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ماذا</a:t>
            </a:r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تَسْمَعُ </a:t>
            </a:r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يا</a:t>
            </a:r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كريمٌ يوم الجمعةِ؟</a:t>
            </a:r>
            <a:endParaRPr lang="fr-FR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0" y="4286256"/>
            <a:ext cx="9144000" cy="2571744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ماذا</a:t>
            </a:r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تَلْبَسُ </a:t>
            </a:r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يا</a:t>
            </a:r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كريمٌ؟</a:t>
            </a:r>
            <a:endParaRPr lang="fr-FR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0" y="4286256"/>
            <a:ext cx="9144000" cy="25717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ماذا</a:t>
            </a:r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تَدْعُو </a:t>
            </a:r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يا</a:t>
            </a:r>
            <a:r>
              <a:rPr lang="ar-MA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كريمٌ في صلاتِكَ؟</a:t>
            </a:r>
            <a:endParaRPr lang="fr-FR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_0.tmp"/>
          <p:cNvPicPr>
            <a:picLocks noChangeAspect="1"/>
          </p:cNvPicPr>
          <p:nvPr/>
        </p:nvPicPr>
        <p:blipFill>
          <a:blip r:embed="rId2"/>
          <a:srcRect l="4166" t="19791" b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8860" y="3071810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715008" y="2786058"/>
            <a:ext cx="1000132" cy="857256"/>
          </a:xfrm>
          <a:prstGeom prst="rect">
            <a:avLst/>
          </a:prstGeom>
        </p:spPr>
      </p:pic>
      <p:pic>
        <p:nvPicPr>
          <p:cNvPr id="5" name="Image 4" descr="008_0.tmp"/>
          <p:cNvPicPr>
            <a:picLocks noChangeAspect="1"/>
          </p:cNvPicPr>
          <p:nvPr/>
        </p:nvPicPr>
        <p:blipFill>
          <a:blip r:embed="rId2"/>
          <a:srcRect l="70701" t="35168" r="19566" b="61056"/>
          <a:stretch>
            <a:fillRect/>
          </a:stretch>
        </p:blipFill>
        <p:spPr>
          <a:xfrm>
            <a:off x="6357950" y="3571876"/>
            <a:ext cx="928694" cy="857256"/>
          </a:xfrm>
          <a:prstGeom prst="rect">
            <a:avLst/>
          </a:prstGeom>
        </p:spPr>
      </p:pic>
      <p:pic>
        <p:nvPicPr>
          <p:cNvPr id="6" name="Image 5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643570" y="4214818"/>
            <a:ext cx="785818" cy="857256"/>
          </a:xfrm>
          <a:prstGeom prst="rect">
            <a:avLst/>
          </a:prstGeom>
        </p:spPr>
      </p:pic>
      <p:pic>
        <p:nvPicPr>
          <p:cNvPr id="7" name="Image 6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357950" y="4786322"/>
            <a:ext cx="928694" cy="714380"/>
          </a:xfrm>
          <a:prstGeom prst="rect">
            <a:avLst/>
          </a:prstGeom>
        </p:spPr>
      </p:pic>
      <p:pic>
        <p:nvPicPr>
          <p:cNvPr id="8" name="Image 7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000760" y="5715016"/>
            <a:ext cx="785818" cy="928694"/>
          </a:xfrm>
          <a:prstGeom prst="rect">
            <a:avLst/>
          </a:prstGeom>
        </p:spPr>
      </p:pic>
      <p:pic>
        <p:nvPicPr>
          <p:cNvPr id="9" name="Image 8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643570" y="2714620"/>
            <a:ext cx="1000132" cy="857256"/>
          </a:xfrm>
          <a:prstGeom prst="rect">
            <a:avLst/>
          </a:prstGeom>
        </p:spPr>
      </p:pic>
      <p:pic>
        <p:nvPicPr>
          <p:cNvPr id="10" name="Image 9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715008" y="4214818"/>
            <a:ext cx="785818" cy="857256"/>
          </a:xfrm>
          <a:prstGeom prst="rect">
            <a:avLst/>
          </a:prstGeom>
        </p:spPr>
      </p:pic>
      <p:pic>
        <p:nvPicPr>
          <p:cNvPr id="11" name="Image 10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215074" y="4786322"/>
            <a:ext cx="928694" cy="714380"/>
          </a:xfrm>
          <a:prstGeom prst="rect">
            <a:avLst/>
          </a:prstGeom>
        </p:spPr>
      </p:pic>
      <p:pic>
        <p:nvPicPr>
          <p:cNvPr id="12" name="Image 11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143636" y="5715016"/>
            <a:ext cx="785818" cy="9286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00298" y="4000504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28860" y="4929198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500298" y="5929330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4357694"/>
            <a:ext cx="121441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C -0.03524 -0.04652 -0.07014 -0.09305 -0.09444 -0.12639 C -0.11875 -0.15949 -0.12448 -0.18865 -0.146 -0.19861 C -0.16736 -0.20856 -0.19531 -0.19745 -0.22309 -0.1861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23 C -0.03784 -0.00833 -0.07482 -0.0162 -0.12032 -0.02384 C -0.1658 -0.03148 -0.24306 -0.05509 -0.27344 -0.04537 C -0.30382 -0.03564 -0.3033 -0.00092 -0.30261 0.03403 " pathEditMode="relative" ptsTypes="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26 C -0.03768 -0.06921 -0.075 -0.17986 -0.11997 -0.23009 C -0.16511 -0.28009 -0.21059 -0.25324 -0.26997 -0.2574 C -0.32969 -0.26157 -0.44115 -0.28287 -0.47761 -0.25509 C -0.51372 -0.22685 -0.50157 -0.15717 -0.48924 -0.0875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_0.tmp"/>
          <p:cNvPicPr>
            <a:picLocks noChangeAspect="1"/>
          </p:cNvPicPr>
          <p:nvPr/>
        </p:nvPicPr>
        <p:blipFill>
          <a:blip r:embed="rId2"/>
          <a:srcRect l="4166" t="19791" b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 3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715008" y="2786058"/>
            <a:ext cx="1000132" cy="857256"/>
          </a:xfrm>
          <a:prstGeom prst="rect">
            <a:avLst/>
          </a:prstGeom>
        </p:spPr>
      </p:pic>
      <p:pic>
        <p:nvPicPr>
          <p:cNvPr id="5" name="Image 4" descr="008_0.tmp"/>
          <p:cNvPicPr>
            <a:picLocks noChangeAspect="1"/>
          </p:cNvPicPr>
          <p:nvPr/>
        </p:nvPicPr>
        <p:blipFill>
          <a:blip r:embed="rId2"/>
          <a:srcRect l="70701" t="35168" r="19566" b="61056"/>
          <a:stretch>
            <a:fillRect/>
          </a:stretch>
        </p:blipFill>
        <p:spPr>
          <a:xfrm>
            <a:off x="6357950" y="3571876"/>
            <a:ext cx="928694" cy="857256"/>
          </a:xfrm>
          <a:prstGeom prst="rect">
            <a:avLst/>
          </a:prstGeom>
        </p:spPr>
      </p:pic>
      <p:pic>
        <p:nvPicPr>
          <p:cNvPr id="6" name="Image 5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643570" y="4214818"/>
            <a:ext cx="785818" cy="857256"/>
          </a:xfrm>
          <a:prstGeom prst="rect">
            <a:avLst/>
          </a:prstGeom>
        </p:spPr>
      </p:pic>
      <p:pic>
        <p:nvPicPr>
          <p:cNvPr id="7" name="Image 6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357950" y="4786322"/>
            <a:ext cx="928694" cy="714380"/>
          </a:xfrm>
          <a:prstGeom prst="rect">
            <a:avLst/>
          </a:prstGeom>
        </p:spPr>
      </p:pic>
      <p:pic>
        <p:nvPicPr>
          <p:cNvPr id="8" name="Image 7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000760" y="5715016"/>
            <a:ext cx="785818" cy="928694"/>
          </a:xfrm>
          <a:prstGeom prst="rect">
            <a:avLst/>
          </a:prstGeom>
        </p:spPr>
      </p:pic>
      <p:pic>
        <p:nvPicPr>
          <p:cNvPr id="9" name="Image 8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643570" y="2714620"/>
            <a:ext cx="1000132" cy="857256"/>
          </a:xfrm>
          <a:prstGeom prst="rect">
            <a:avLst/>
          </a:prstGeom>
        </p:spPr>
      </p:pic>
      <p:pic>
        <p:nvPicPr>
          <p:cNvPr id="10" name="Image 9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715008" y="4214818"/>
            <a:ext cx="785818" cy="8572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00298" y="4000504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28860" y="4929198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500298" y="5929330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4357694"/>
            <a:ext cx="121441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143636" y="5715016"/>
            <a:ext cx="785818" cy="928694"/>
          </a:xfrm>
          <a:prstGeom prst="rect">
            <a:avLst/>
          </a:prstGeom>
        </p:spPr>
      </p:pic>
      <p:pic>
        <p:nvPicPr>
          <p:cNvPr id="11" name="Image 10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215074" y="4786322"/>
            <a:ext cx="928694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C -0.07587 -0.08472 -0.15156 -0.16922 -0.18385 -0.21945 C -0.21614 -0.26968 -0.18194 -0.29445 -0.1934 -0.30116 C -0.20486 -0.30787 -0.22899 -0.28403 -0.25312 -0.26019 " pathEditMode="relative" ptsTypes="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22222E-6 C -0.0427 -0.08218 -0.08524 -0.16412 -0.13871 -0.19792 C -0.19218 -0.23172 -0.28298 -0.21551 -0.32083 -0.20232 C -0.35867 -0.18912 -0.36249 -0.15371 -0.36614 -0.11829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_0.tmp"/>
          <p:cNvPicPr>
            <a:picLocks noChangeAspect="1"/>
          </p:cNvPicPr>
          <p:nvPr/>
        </p:nvPicPr>
        <p:blipFill>
          <a:blip r:embed="rId2"/>
          <a:srcRect l="4166" t="19791" b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 3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715008" y="2786058"/>
            <a:ext cx="1000132" cy="857256"/>
          </a:xfrm>
          <a:prstGeom prst="rect">
            <a:avLst/>
          </a:prstGeom>
        </p:spPr>
      </p:pic>
      <p:pic>
        <p:nvPicPr>
          <p:cNvPr id="6" name="Image 5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643570" y="4214818"/>
            <a:ext cx="785818" cy="857256"/>
          </a:xfrm>
          <a:prstGeom prst="rect">
            <a:avLst/>
          </a:prstGeom>
        </p:spPr>
      </p:pic>
      <p:pic>
        <p:nvPicPr>
          <p:cNvPr id="7" name="Image 6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357950" y="4786322"/>
            <a:ext cx="928694" cy="714380"/>
          </a:xfrm>
          <a:prstGeom prst="rect">
            <a:avLst/>
          </a:prstGeom>
        </p:spPr>
      </p:pic>
      <p:pic>
        <p:nvPicPr>
          <p:cNvPr id="8" name="Image 7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000760" y="5715016"/>
            <a:ext cx="785818" cy="9286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28860" y="4929198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500298" y="5929330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4357694"/>
            <a:ext cx="121441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008_0.tmp"/>
          <p:cNvPicPr>
            <a:picLocks noChangeAspect="1"/>
          </p:cNvPicPr>
          <p:nvPr/>
        </p:nvPicPr>
        <p:blipFill>
          <a:blip r:embed="rId2"/>
          <a:srcRect l="70701" t="35168" r="19566" b="61056"/>
          <a:stretch>
            <a:fillRect/>
          </a:stretch>
        </p:blipFill>
        <p:spPr>
          <a:xfrm>
            <a:off x="6357950" y="3571876"/>
            <a:ext cx="928694" cy="857256"/>
          </a:xfrm>
          <a:prstGeom prst="rect">
            <a:avLst/>
          </a:prstGeom>
        </p:spPr>
      </p:pic>
      <p:pic>
        <p:nvPicPr>
          <p:cNvPr id="9" name="Image 8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643570" y="2714620"/>
            <a:ext cx="1000132" cy="857256"/>
          </a:xfrm>
          <a:prstGeom prst="rect">
            <a:avLst/>
          </a:prstGeom>
        </p:spPr>
      </p:pic>
      <p:pic>
        <p:nvPicPr>
          <p:cNvPr id="10" name="Image 9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715008" y="4214818"/>
            <a:ext cx="785818" cy="857256"/>
          </a:xfrm>
          <a:prstGeom prst="rect">
            <a:avLst/>
          </a:prstGeom>
        </p:spPr>
      </p:pic>
      <p:pic>
        <p:nvPicPr>
          <p:cNvPr id="12" name="Image 11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143636" y="5715016"/>
            <a:ext cx="785818" cy="928694"/>
          </a:xfrm>
          <a:prstGeom prst="rect">
            <a:avLst/>
          </a:prstGeom>
        </p:spPr>
      </p:pic>
      <p:pic>
        <p:nvPicPr>
          <p:cNvPr id="11" name="Image 10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215074" y="4786322"/>
            <a:ext cx="928694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C -0.03003 -0.03634 -0.05972 -0.07245 -0.08003 -0.07963 C -0.10017 -0.0868 -0.10052 -0.0699 -0.1217 -0.04305 C -0.14305 -0.0162 -0.17517 0.03264 -0.20729 0.0817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2963 C -0.04167 -0.06019 -0.08316 -0.14977 -0.129 -0.20741 C -0.17466 -0.26528 -0.24045 -0.32801 -0.27448 -0.3176 C -0.30834 -0.30695 -0.32066 -0.2257 -0.33282 -0.1442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254 C -0.05556 -0.00879 -0.11059 -0.01481 -0.16945 -0.01921 C -0.22848 -0.02361 -0.30573 -0.0625 -0.35365 -0.02939 C -0.40191 0.00371 -0.43038 0.09121 -0.45868 0.1791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_0.tmp"/>
          <p:cNvPicPr>
            <a:picLocks noChangeAspect="1"/>
          </p:cNvPicPr>
          <p:nvPr/>
        </p:nvPicPr>
        <p:blipFill>
          <a:blip r:embed="rId2"/>
          <a:srcRect l="4166" t="19791" b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 3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715008" y="2786058"/>
            <a:ext cx="1000132" cy="857256"/>
          </a:xfrm>
          <a:prstGeom prst="rect">
            <a:avLst/>
          </a:prstGeom>
        </p:spPr>
      </p:pic>
      <p:pic>
        <p:nvPicPr>
          <p:cNvPr id="6" name="Image 5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643570" y="4214818"/>
            <a:ext cx="785818" cy="857256"/>
          </a:xfrm>
          <a:prstGeom prst="rect">
            <a:avLst/>
          </a:prstGeom>
        </p:spPr>
      </p:pic>
      <p:pic>
        <p:nvPicPr>
          <p:cNvPr id="7" name="Image 6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357950" y="4786322"/>
            <a:ext cx="928694" cy="714380"/>
          </a:xfrm>
          <a:prstGeom prst="rect">
            <a:avLst/>
          </a:prstGeom>
        </p:spPr>
      </p:pic>
      <p:pic>
        <p:nvPicPr>
          <p:cNvPr id="8" name="Image 7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000760" y="5715016"/>
            <a:ext cx="785818" cy="9286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00298" y="5929330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4357694"/>
            <a:ext cx="121441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008_0.tmp"/>
          <p:cNvPicPr>
            <a:picLocks noChangeAspect="1"/>
          </p:cNvPicPr>
          <p:nvPr/>
        </p:nvPicPr>
        <p:blipFill>
          <a:blip r:embed="rId2"/>
          <a:srcRect l="70701" t="35168" r="19566" b="61056"/>
          <a:stretch>
            <a:fillRect/>
          </a:stretch>
        </p:blipFill>
        <p:spPr>
          <a:xfrm>
            <a:off x="6357950" y="3571876"/>
            <a:ext cx="928694" cy="857256"/>
          </a:xfrm>
          <a:prstGeom prst="rect">
            <a:avLst/>
          </a:prstGeom>
        </p:spPr>
      </p:pic>
      <p:pic>
        <p:nvPicPr>
          <p:cNvPr id="9" name="Image 8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643570" y="2714620"/>
            <a:ext cx="1000132" cy="857256"/>
          </a:xfrm>
          <a:prstGeom prst="rect">
            <a:avLst/>
          </a:prstGeom>
        </p:spPr>
      </p:pic>
      <p:pic>
        <p:nvPicPr>
          <p:cNvPr id="10" name="Image 9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715008" y="4214818"/>
            <a:ext cx="785818" cy="857256"/>
          </a:xfrm>
          <a:prstGeom prst="rect">
            <a:avLst/>
          </a:prstGeom>
        </p:spPr>
      </p:pic>
      <p:pic>
        <p:nvPicPr>
          <p:cNvPr id="12" name="Image 11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143636" y="5715016"/>
            <a:ext cx="785818" cy="928694"/>
          </a:xfrm>
          <a:prstGeom prst="rect">
            <a:avLst/>
          </a:prstGeom>
        </p:spPr>
      </p:pic>
      <p:pic>
        <p:nvPicPr>
          <p:cNvPr id="11" name="Image 10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215074" y="4786322"/>
            <a:ext cx="928694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7362E-19 C -0.13334 0.07593 -0.2665 0.15186 -0.30487 0.21065 C -0.34324 0.26945 -0.24463 0.31482 -0.23056 0.35255 C -0.2165 0.39028 -0.22223 0.42269 -0.22084 0.43658 " pathEditMode="relative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48148E-6 C -0.07864 -0.00995 -0.15729 -0.01967 -0.21284 -0.03866 C -0.2684 -0.05764 -0.29722 -0.11852 -0.33385 -0.11389 C -0.37048 -0.10926 -0.42725 -0.05532 -0.43229 -0.01065 C -0.43732 0.03403 -0.40104 0.09445 -0.36458 0.15486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_0.tmp"/>
          <p:cNvPicPr>
            <a:picLocks noChangeAspect="1"/>
          </p:cNvPicPr>
          <p:nvPr/>
        </p:nvPicPr>
        <p:blipFill>
          <a:blip r:embed="rId2" cstate="print"/>
          <a:srcRect l="2777" t="35635" r="4166" b="36458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rot="10800000">
            <a:off x="8143900" y="4214818"/>
            <a:ext cx="78581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0800000">
            <a:off x="5357818" y="5143512"/>
            <a:ext cx="78581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10800000">
            <a:off x="4714876" y="5143512"/>
            <a:ext cx="78581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>
            <a:hlinkClick r:id="rId3" action="ppaction://hlinksldjump" tooltip="أشرح : رعى"/>
          </p:cNvPr>
          <p:cNvSpPr/>
          <p:nvPr/>
        </p:nvSpPr>
        <p:spPr>
          <a:xfrm>
            <a:off x="5429256" y="4500570"/>
            <a:ext cx="785818" cy="785818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rId4" action="ppaction://hlinksldjump" tooltip="أشرح : رفق"/>
          </p:cNvPr>
          <p:cNvSpPr/>
          <p:nvPr/>
        </p:nvSpPr>
        <p:spPr>
          <a:xfrm>
            <a:off x="5000628" y="4500570"/>
            <a:ext cx="428628" cy="785818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>
            <a:hlinkClick r:id="rId5" action="ppaction://hlinksldjump" tooltip="أشرح : بادر"/>
          </p:cNvPr>
          <p:cNvSpPr/>
          <p:nvPr/>
        </p:nvSpPr>
        <p:spPr>
          <a:xfrm>
            <a:off x="8286776" y="3500438"/>
            <a:ext cx="500066" cy="785818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 descr="006_0.tmp"/>
          <p:cNvPicPr>
            <a:picLocks noChangeAspect="1"/>
          </p:cNvPicPr>
          <p:nvPr/>
        </p:nvPicPr>
        <p:blipFill>
          <a:blip r:embed="rId2" cstate="print"/>
          <a:srcRect l="2777" t="40286" r="52149" b="37911"/>
          <a:stretch>
            <a:fillRect/>
          </a:stretch>
        </p:blipFill>
        <p:spPr>
          <a:xfrm>
            <a:off x="0" y="1142984"/>
            <a:ext cx="4357686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8.14815E-6 C 0.08716 0.00533 0.17431 0.01065 0.22101 0.00209 C 0.26772 -0.00648 0.27414 -0.02916 0.28074 -0.05162 " pathEditMode="relative" ptsTypes="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_0.tmp"/>
          <p:cNvPicPr>
            <a:picLocks noChangeAspect="1"/>
          </p:cNvPicPr>
          <p:nvPr/>
        </p:nvPicPr>
        <p:blipFill>
          <a:blip r:embed="rId2"/>
          <a:srcRect l="4166" t="19791" b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 3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715008" y="2786058"/>
            <a:ext cx="1000132" cy="857256"/>
          </a:xfrm>
          <a:prstGeom prst="rect">
            <a:avLst/>
          </a:prstGeom>
        </p:spPr>
      </p:pic>
      <p:pic>
        <p:nvPicPr>
          <p:cNvPr id="6" name="Image 5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643570" y="4214818"/>
            <a:ext cx="785818" cy="857256"/>
          </a:xfrm>
          <a:prstGeom prst="rect">
            <a:avLst/>
          </a:prstGeom>
        </p:spPr>
      </p:pic>
      <p:pic>
        <p:nvPicPr>
          <p:cNvPr id="7" name="Image 6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357950" y="4786322"/>
            <a:ext cx="928694" cy="714380"/>
          </a:xfrm>
          <a:prstGeom prst="rect">
            <a:avLst/>
          </a:prstGeom>
        </p:spPr>
      </p:pic>
      <p:pic>
        <p:nvPicPr>
          <p:cNvPr id="8" name="Image 7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000760" y="5715016"/>
            <a:ext cx="785818" cy="928694"/>
          </a:xfrm>
          <a:prstGeom prst="rect">
            <a:avLst/>
          </a:prstGeom>
        </p:spPr>
      </p:pic>
      <p:pic>
        <p:nvPicPr>
          <p:cNvPr id="5" name="Image 4" descr="008_0.tmp"/>
          <p:cNvPicPr>
            <a:picLocks noChangeAspect="1"/>
          </p:cNvPicPr>
          <p:nvPr/>
        </p:nvPicPr>
        <p:blipFill>
          <a:blip r:embed="rId2"/>
          <a:srcRect l="70701" t="35168" r="19566" b="61056"/>
          <a:stretch>
            <a:fillRect/>
          </a:stretch>
        </p:blipFill>
        <p:spPr>
          <a:xfrm>
            <a:off x="6357950" y="3571876"/>
            <a:ext cx="928694" cy="857256"/>
          </a:xfrm>
          <a:prstGeom prst="rect">
            <a:avLst/>
          </a:prstGeom>
        </p:spPr>
      </p:pic>
      <p:pic>
        <p:nvPicPr>
          <p:cNvPr id="9" name="Image 8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643570" y="2714620"/>
            <a:ext cx="1000132" cy="857256"/>
          </a:xfrm>
          <a:prstGeom prst="rect">
            <a:avLst/>
          </a:prstGeom>
        </p:spPr>
      </p:pic>
      <p:pic>
        <p:nvPicPr>
          <p:cNvPr id="10" name="Image 9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715008" y="4214818"/>
            <a:ext cx="785818" cy="857256"/>
          </a:xfrm>
          <a:prstGeom prst="rect">
            <a:avLst/>
          </a:prstGeom>
        </p:spPr>
      </p:pic>
      <p:pic>
        <p:nvPicPr>
          <p:cNvPr id="12" name="Image 11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143636" y="5715016"/>
            <a:ext cx="785818" cy="928694"/>
          </a:xfrm>
          <a:prstGeom prst="rect">
            <a:avLst/>
          </a:prstGeom>
        </p:spPr>
      </p:pic>
      <p:pic>
        <p:nvPicPr>
          <p:cNvPr id="11" name="Image 10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215074" y="4786322"/>
            <a:ext cx="928694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_0.tmp"/>
          <p:cNvPicPr>
            <a:picLocks noChangeAspect="1"/>
          </p:cNvPicPr>
          <p:nvPr/>
        </p:nvPicPr>
        <p:blipFill>
          <a:blip r:embed="rId2"/>
          <a:srcRect l="4166" t="19791" b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8860" y="3071810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715008" y="2786058"/>
            <a:ext cx="1000132" cy="857256"/>
          </a:xfrm>
          <a:prstGeom prst="rect">
            <a:avLst/>
          </a:prstGeom>
        </p:spPr>
      </p:pic>
      <p:pic>
        <p:nvPicPr>
          <p:cNvPr id="5" name="Image 4" descr="008_0.tmp"/>
          <p:cNvPicPr>
            <a:picLocks noChangeAspect="1"/>
          </p:cNvPicPr>
          <p:nvPr/>
        </p:nvPicPr>
        <p:blipFill>
          <a:blip r:embed="rId2"/>
          <a:srcRect l="70701" t="35168" r="19566" b="61056"/>
          <a:stretch>
            <a:fillRect/>
          </a:stretch>
        </p:blipFill>
        <p:spPr>
          <a:xfrm>
            <a:off x="6357950" y="3571876"/>
            <a:ext cx="928694" cy="857256"/>
          </a:xfrm>
          <a:prstGeom prst="rect">
            <a:avLst/>
          </a:prstGeom>
        </p:spPr>
      </p:pic>
      <p:pic>
        <p:nvPicPr>
          <p:cNvPr id="6" name="Image 5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643570" y="4214818"/>
            <a:ext cx="785818" cy="857256"/>
          </a:xfrm>
          <a:prstGeom prst="rect">
            <a:avLst/>
          </a:prstGeom>
        </p:spPr>
      </p:pic>
      <p:pic>
        <p:nvPicPr>
          <p:cNvPr id="7" name="Image 6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357950" y="4786322"/>
            <a:ext cx="928694" cy="714380"/>
          </a:xfrm>
          <a:prstGeom prst="rect">
            <a:avLst/>
          </a:prstGeom>
        </p:spPr>
      </p:pic>
      <p:pic>
        <p:nvPicPr>
          <p:cNvPr id="8" name="Image 7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000760" y="5715016"/>
            <a:ext cx="785818" cy="928694"/>
          </a:xfrm>
          <a:prstGeom prst="rect">
            <a:avLst/>
          </a:prstGeom>
        </p:spPr>
      </p:pic>
      <p:pic>
        <p:nvPicPr>
          <p:cNvPr id="9" name="Image 8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643570" y="2714620"/>
            <a:ext cx="1000132" cy="857256"/>
          </a:xfrm>
          <a:prstGeom prst="rect">
            <a:avLst/>
          </a:prstGeom>
        </p:spPr>
      </p:pic>
      <p:pic>
        <p:nvPicPr>
          <p:cNvPr id="10" name="Image 9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715008" y="4214818"/>
            <a:ext cx="785818" cy="857256"/>
          </a:xfrm>
          <a:prstGeom prst="rect">
            <a:avLst/>
          </a:prstGeom>
        </p:spPr>
      </p:pic>
      <p:pic>
        <p:nvPicPr>
          <p:cNvPr id="11" name="Image 10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215074" y="4786322"/>
            <a:ext cx="928694" cy="714380"/>
          </a:xfrm>
          <a:prstGeom prst="rect">
            <a:avLst/>
          </a:prstGeom>
        </p:spPr>
      </p:pic>
      <p:pic>
        <p:nvPicPr>
          <p:cNvPr id="12" name="Image 11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143636" y="5715016"/>
            <a:ext cx="785818" cy="9286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00298" y="4000504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28860" y="4929198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500298" y="5929330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4286256"/>
            <a:ext cx="1214414" cy="71438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تركيب غير مفيد</a:t>
            </a:r>
            <a:endParaRPr lang="fr-FR" sz="2400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286256"/>
            <a:ext cx="121441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10122 0.01273 -0.20226 0.02593 -0.24271 0.0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66667E-6 C 0.01545 0.00047 0.0309 0.00093 -0.00972 -0.00231 C -0.05052 -0.00555 -0.17049 -0.0074 -0.24358 -0.01944 C -0.31667 -0.03147 -0.41788 -0.06134 -0.44844 -0.07522 C -0.47899 -0.08911 -0.4533 -0.09629 -0.42743 -0.10323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_0.tmp"/>
          <p:cNvPicPr>
            <a:picLocks noChangeAspect="1"/>
          </p:cNvPicPr>
          <p:nvPr/>
        </p:nvPicPr>
        <p:blipFill>
          <a:blip r:embed="rId2"/>
          <a:srcRect l="4166" t="19791" b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8860" y="3071810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715008" y="2786058"/>
            <a:ext cx="1000132" cy="857256"/>
          </a:xfrm>
          <a:prstGeom prst="rect">
            <a:avLst/>
          </a:prstGeom>
        </p:spPr>
      </p:pic>
      <p:pic>
        <p:nvPicPr>
          <p:cNvPr id="6" name="Image 5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643570" y="4214818"/>
            <a:ext cx="785818" cy="857256"/>
          </a:xfrm>
          <a:prstGeom prst="rect">
            <a:avLst/>
          </a:prstGeom>
        </p:spPr>
      </p:pic>
      <p:pic>
        <p:nvPicPr>
          <p:cNvPr id="7" name="Image 6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357950" y="4786322"/>
            <a:ext cx="928694" cy="714380"/>
          </a:xfrm>
          <a:prstGeom prst="rect">
            <a:avLst/>
          </a:prstGeom>
        </p:spPr>
      </p:pic>
      <p:pic>
        <p:nvPicPr>
          <p:cNvPr id="8" name="Image 7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000760" y="5715016"/>
            <a:ext cx="785818" cy="9286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00298" y="4000504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28860" y="4929198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500298" y="5929330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4286256"/>
            <a:ext cx="1214414" cy="71438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تركيب غير مفيد</a:t>
            </a:r>
            <a:endParaRPr lang="fr-FR" sz="2400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286256"/>
            <a:ext cx="121441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008_0.tmp"/>
          <p:cNvPicPr>
            <a:picLocks noChangeAspect="1"/>
          </p:cNvPicPr>
          <p:nvPr/>
        </p:nvPicPr>
        <p:blipFill>
          <a:blip r:embed="rId2"/>
          <a:srcRect l="70701" t="35168" r="19566" b="61056"/>
          <a:stretch>
            <a:fillRect/>
          </a:stretch>
        </p:blipFill>
        <p:spPr>
          <a:xfrm>
            <a:off x="6357950" y="3571876"/>
            <a:ext cx="928694" cy="857256"/>
          </a:xfrm>
          <a:prstGeom prst="rect">
            <a:avLst/>
          </a:prstGeom>
        </p:spPr>
      </p:pic>
      <p:pic>
        <p:nvPicPr>
          <p:cNvPr id="9" name="Image 8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643570" y="2714620"/>
            <a:ext cx="1000132" cy="857256"/>
          </a:xfrm>
          <a:prstGeom prst="rect">
            <a:avLst/>
          </a:prstGeom>
        </p:spPr>
      </p:pic>
      <p:pic>
        <p:nvPicPr>
          <p:cNvPr id="10" name="Image 9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715008" y="4214818"/>
            <a:ext cx="785818" cy="857256"/>
          </a:xfrm>
          <a:prstGeom prst="rect">
            <a:avLst/>
          </a:prstGeom>
        </p:spPr>
      </p:pic>
      <p:pic>
        <p:nvPicPr>
          <p:cNvPr id="11" name="Image 10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215074" y="4786322"/>
            <a:ext cx="928694" cy="714380"/>
          </a:xfrm>
          <a:prstGeom prst="rect">
            <a:avLst/>
          </a:prstGeom>
        </p:spPr>
      </p:pic>
      <p:pic>
        <p:nvPicPr>
          <p:cNvPr id="12" name="Image 11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143636" y="5715016"/>
            <a:ext cx="785818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66667E-6 C 0.00399 0.00578 0.00798 0.01157 -0.01129 -0.00857 C -0.03056 -0.02871 -0.08577 -0.08265 -0.11615 -0.12038 C -0.14653 -0.15811 -0.16893 -0.21204 -0.19358 -0.23427 C -0.21823 -0.25649 -0.24132 -0.2551 -0.26441 -0.25371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77778E-6 C -0.00451 0.00255 -0.00885 0.0051 -0.05798 0.03658 C -0.10713 0.06806 -0.20122 0.12848 -0.29515 0.18913 " pathEditMode="relative" ptsTypes="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_0.tmp"/>
          <p:cNvPicPr>
            <a:picLocks noChangeAspect="1"/>
          </p:cNvPicPr>
          <p:nvPr/>
        </p:nvPicPr>
        <p:blipFill>
          <a:blip r:embed="rId2"/>
          <a:srcRect l="4166" t="19791" b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8860" y="3071810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715008" y="2786058"/>
            <a:ext cx="1000132" cy="857256"/>
          </a:xfrm>
          <a:prstGeom prst="rect">
            <a:avLst/>
          </a:prstGeom>
        </p:spPr>
      </p:pic>
      <p:pic>
        <p:nvPicPr>
          <p:cNvPr id="6" name="Image 5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643570" y="4214818"/>
            <a:ext cx="785818" cy="857256"/>
          </a:xfrm>
          <a:prstGeom prst="rect">
            <a:avLst/>
          </a:prstGeom>
        </p:spPr>
      </p:pic>
      <p:pic>
        <p:nvPicPr>
          <p:cNvPr id="7" name="Image 6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357950" y="4786322"/>
            <a:ext cx="928694" cy="714380"/>
          </a:xfrm>
          <a:prstGeom prst="rect">
            <a:avLst/>
          </a:prstGeom>
        </p:spPr>
      </p:pic>
      <p:pic>
        <p:nvPicPr>
          <p:cNvPr id="8" name="Image 7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000760" y="5715016"/>
            <a:ext cx="785818" cy="9286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00298" y="4000504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28860" y="4929198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500298" y="5929330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4286256"/>
            <a:ext cx="1214414" cy="71438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تركيب غير مفيد</a:t>
            </a:r>
            <a:endParaRPr lang="fr-FR" sz="2400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286256"/>
            <a:ext cx="121441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008_0.tmp"/>
          <p:cNvPicPr>
            <a:picLocks noChangeAspect="1"/>
          </p:cNvPicPr>
          <p:nvPr/>
        </p:nvPicPr>
        <p:blipFill>
          <a:blip r:embed="rId2"/>
          <a:srcRect l="70701" t="35168" r="19566" b="61056"/>
          <a:stretch>
            <a:fillRect/>
          </a:stretch>
        </p:blipFill>
        <p:spPr>
          <a:xfrm>
            <a:off x="6357950" y="3571876"/>
            <a:ext cx="928694" cy="857256"/>
          </a:xfrm>
          <a:prstGeom prst="rect">
            <a:avLst/>
          </a:prstGeom>
        </p:spPr>
      </p:pic>
      <p:pic>
        <p:nvPicPr>
          <p:cNvPr id="9" name="Image 8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643570" y="2714620"/>
            <a:ext cx="1000132" cy="857256"/>
          </a:xfrm>
          <a:prstGeom prst="rect">
            <a:avLst/>
          </a:prstGeom>
        </p:spPr>
      </p:pic>
      <p:pic>
        <p:nvPicPr>
          <p:cNvPr id="10" name="Image 9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715008" y="4214818"/>
            <a:ext cx="785818" cy="857256"/>
          </a:xfrm>
          <a:prstGeom prst="rect">
            <a:avLst/>
          </a:prstGeom>
        </p:spPr>
      </p:pic>
      <p:pic>
        <p:nvPicPr>
          <p:cNvPr id="11" name="Image 10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215074" y="4786322"/>
            <a:ext cx="928694" cy="714380"/>
          </a:xfrm>
          <a:prstGeom prst="rect">
            <a:avLst/>
          </a:prstGeom>
        </p:spPr>
      </p:pic>
      <p:pic>
        <p:nvPicPr>
          <p:cNvPr id="12" name="Image 11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143636" y="5715016"/>
            <a:ext cx="785818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C 3.88889E-6 -1.11111E-6 -0.10486 0.04306 -0.20972 0.08612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7.40741E-7 C 6.66667E-6 -7.40741E-7 -0.17743 0.00208 -0.35486 0.0044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_0.tmp"/>
          <p:cNvPicPr>
            <a:picLocks noChangeAspect="1"/>
          </p:cNvPicPr>
          <p:nvPr/>
        </p:nvPicPr>
        <p:blipFill>
          <a:blip r:embed="rId2"/>
          <a:srcRect l="4166" t="19791" b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8860" y="3071810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715008" y="2786058"/>
            <a:ext cx="1000132" cy="857256"/>
          </a:xfrm>
          <a:prstGeom prst="rect">
            <a:avLst/>
          </a:prstGeom>
        </p:spPr>
      </p:pic>
      <p:pic>
        <p:nvPicPr>
          <p:cNvPr id="6" name="Image 5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643570" y="4214818"/>
            <a:ext cx="785818" cy="857256"/>
          </a:xfrm>
          <a:prstGeom prst="rect">
            <a:avLst/>
          </a:prstGeom>
        </p:spPr>
      </p:pic>
      <p:pic>
        <p:nvPicPr>
          <p:cNvPr id="7" name="Image 6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357950" y="4786322"/>
            <a:ext cx="928694" cy="714380"/>
          </a:xfrm>
          <a:prstGeom prst="rect">
            <a:avLst/>
          </a:prstGeom>
        </p:spPr>
      </p:pic>
      <p:pic>
        <p:nvPicPr>
          <p:cNvPr id="8" name="Image 7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000760" y="5715016"/>
            <a:ext cx="785818" cy="9286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00298" y="4000504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28860" y="4929198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500298" y="5929330"/>
            <a:ext cx="200026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4357694"/>
            <a:ext cx="121441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008_0.tmp"/>
          <p:cNvPicPr>
            <a:picLocks noChangeAspect="1"/>
          </p:cNvPicPr>
          <p:nvPr/>
        </p:nvPicPr>
        <p:blipFill>
          <a:blip r:embed="rId2"/>
          <a:srcRect l="70701" t="35168" r="19566" b="61056"/>
          <a:stretch>
            <a:fillRect/>
          </a:stretch>
        </p:blipFill>
        <p:spPr>
          <a:xfrm>
            <a:off x="6357950" y="3571876"/>
            <a:ext cx="928694" cy="857256"/>
          </a:xfrm>
          <a:prstGeom prst="rect">
            <a:avLst/>
          </a:prstGeom>
        </p:spPr>
      </p:pic>
      <p:pic>
        <p:nvPicPr>
          <p:cNvPr id="9" name="Image 8" descr="008_0.tmp"/>
          <p:cNvPicPr>
            <a:picLocks noChangeAspect="1"/>
          </p:cNvPicPr>
          <p:nvPr/>
        </p:nvPicPr>
        <p:blipFill>
          <a:blip r:embed="rId2"/>
          <a:srcRect l="62465" t="32336" r="27053" b="63888"/>
          <a:stretch>
            <a:fillRect/>
          </a:stretch>
        </p:blipFill>
        <p:spPr>
          <a:xfrm>
            <a:off x="5643570" y="2714620"/>
            <a:ext cx="1000132" cy="857256"/>
          </a:xfrm>
          <a:prstGeom prst="rect">
            <a:avLst/>
          </a:prstGeom>
        </p:spPr>
      </p:pic>
      <p:pic>
        <p:nvPicPr>
          <p:cNvPr id="10" name="Image 9" descr="008_0.tmp"/>
          <p:cNvPicPr>
            <a:picLocks noChangeAspect="1"/>
          </p:cNvPicPr>
          <p:nvPr/>
        </p:nvPicPr>
        <p:blipFill>
          <a:blip r:embed="rId2"/>
          <a:srcRect l="61716" t="38315" r="30048" b="57909"/>
          <a:stretch>
            <a:fillRect/>
          </a:stretch>
        </p:blipFill>
        <p:spPr>
          <a:xfrm>
            <a:off x="5715008" y="4214818"/>
            <a:ext cx="785818" cy="857256"/>
          </a:xfrm>
          <a:prstGeom prst="rect">
            <a:avLst/>
          </a:prstGeom>
        </p:spPr>
      </p:pic>
      <p:pic>
        <p:nvPicPr>
          <p:cNvPr id="11" name="Image 10" descr="008_0.tmp"/>
          <p:cNvPicPr>
            <a:picLocks noChangeAspect="1"/>
          </p:cNvPicPr>
          <p:nvPr/>
        </p:nvPicPr>
        <p:blipFill>
          <a:blip r:embed="rId2"/>
          <a:srcRect l="71450" t="40518" r="18817" b="56335"/>
          <a:stretch>
            <a:fillRect/>
          </a:stretch>
        </p:blipFill>
        <p:spPr>
          <a:xfrm>
            <a:off x="6215074" y="4786322"/>
            <a:ext cx="928694" cy="714380"/>
          </a:xfrm>
          <a:prstGeom prst="rect">
            <a:avLst/>
          </a:prstGeom>
        </p:spPr>
      </p:pic>
      <p:pic>
        <p:nvPicPr>
          <p:cNvPr id="12" name="Image 11" descr="008_0.tmp"/>
          <p:cNvPicPr>
            <a:picLocks noChangeAspect="1"/>
          </p:cNvPicPr>
          <p:nvPr/>
        </p:nvPicPr>
        <p:blipFill>
          <a:blip r:embed="rId2"/>
          <a:srcRect l="65460" t="44294" r="26304" b="51615"/>
          <a:stretch>
            <a:fillRect/>
          </a:stretch>
        </p:blipFill>
        <p:spPr>
          <a:xfrm>
            <a:off x="6143636" y="5715016"/>
            <a:ext cx="785818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4.81481E-6 C -0.08247 0.15509 -0.16476 0.31042 -0.19827 0.38495 C -0.23177 0.45949 -0.21667 0.45347 -0.20157 0.44745 " pathEditMode="relative" ptsTypes="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C -0.01962 0.01435 -0.03924 0.02871 -0.09514 0.03449 C -0.15104 0.04028 -0.29184 0.00949 -0.33542 0.03449 C -0.37899 0.05949 -0.36771 0.12222 -0.35642 0.18496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_0.tmp"/>
          <p:cNvPicPr>
            <a:picLocks noChangeAspect="1"/>
          </p:cNvPicPr>
          <p:nvPr/>
        </p:nvPicPr>
        <p:blipFill>
          <a:blip r:embed="rId2"/>
          <a:srcRect l="18597" t="49955" r="21623" b="39877"/>
          <a:stretch>
            <a:fillRect/>
          </a:stretch>
        </p:blipFill>
        <p:spPr>
          <a:xfrm>
            <a:off x="0" y="1500174"/>
            <a:ext cx="9144000" cy="5143536"/>
          </a:xfrm>
          <a:prstGeom prst="rect">
            <a:avLst/>
          </a:prstGeom>
        </p:spPr>
      </p:pic>
      <p:pic>
        <p:nvPicPr>
          <p:cNvPr id="3" name="Image 2" descr="008_0.tmp"/>
          <p:cNvPicPr>
            <a:picLocks noChangeAspect="1"/>
          </p:cNvPicPr>
          <p:nvPr/>
        </p:nvPicPr>
        <p:blipFill>
          <a:blip r:embed="rId2"/>
          <a:srcRect l="78293" t="49955" b="46312"/>
          <a:stretch>
            <a:fillRect/>
          </a:stretch>
        </p:blipFill>
        <p:spPr>
          <a:xfrm>
            <a:off x="1714480" y="0"/>
            <a:ext cx="5429288" cy="1704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_0.tmp"/>
          <p:cNvPicPr>
            <a:picLocks noChangeAspect="1"/>
          </p:cNvPicPr>
          <p:nvPr/>
        </p:nvPicPr>
        <p:blipFill>
          <a:blip r:embed="rId2"/>
          <a:srcRect l="13888" t="59060"/>
          <a:stretch>
            <a:fillRect/>
          </a:stretch>
        </p:blipFill>
        <p:spPr>
          <a:xfrm>
            <a:off x="0" y="-71462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428596" y="1571612"/>
            <a:ext cx="4572032" cy="642942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ألعبُ بالحاسوبِ</a:t>
            </a:r>
            <a:endParaRPr lang="fr-FR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28596" y="2214554"/>
            <a:ext cx="4572032" cy="642942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أقرأ قراءتي</a:t>
            </a:r>
            <a:endParaRPr lang="fr-FR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28596" y="2857496"/>
            <a:ext cx="6286544" cy="642942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أساعد أمي في أعمال المنزل</a:t>
            </a:r>
            <a:endParaRPr lang="fr-FR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282" y="4643446"/>
            <a:ext cx="4786314" cy="642942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الأطفال يساعدون آباءهم </a:t>
            </a:r>
            <a:r>
              <a:rPr lang="ar-MA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و</a:t>
            </a:r>
            <a:r>
              <a:rPr lang="ar-MA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أمهاتهم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14282" y="5286388"/>
            <a:ext cx="4786314" cy="642942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MA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لا أنهر أمي </a:t>
            </a:r>
            <a:r>
              <a:rPr lang="ar-MA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و</a:t>
            </a:r>
            <a:r>
              <a:rPr lang="ar-MA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أبي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_0.tmp"/>
          <p:cNvPicPr>
            <a:picLocks noChangeAspect="1"/>
          </p:cNvPicPr>
          <p:nvPr/>
        </p:nvPicPr>
        <p:blipFill>
          <a:blip r:embed="rId2"/>
          <a:srcRect r="4166" b="822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_0.tmp"/>
          <p:cNvPicPr>
            <a:picLocks noChangeAspect="1"/>
          </p:cNvPicPr>
          <p:nvPr/>
        </p:nvPicPr>
        <p:blipFill>
          <a:blip r:embed="rId2"/>
          <a:srcRect t="17708" b="36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 descr="009_0.tmp"/>
          <p:cNvPicPr>
            <a:picLocks noChangeAspect="1"/>
          </p:cNvPicPr>
          <p:nvPr/>
        </p:nvPicPr>
        <p:blipFill>
          <a:blip r:embed="rId2">
            <a:clrChange>
              <a:clrFrom>
                <a:srgbClr val="E5DFDF"/>
              </a:clrFrom>
              <a:clrTo>
                <a:srgbClr val="E5DFDF">
                  <a:alpha val="0"/>
                </a:srgbClr>
              </a:clrTo>
            </a:clrChange>
          </a:blip>
          <a:srcRect l="79583" t="25283" r="8698" b="67078"/>
          <a:stretch>
            <a:fillRect/>
          </a:stretch>
        </p:blipFill>
        <p:spPr>
          <a:xfrm rot="16481388">
            <a:off x="6864190" y="1152198"/>
            <a:ext cx="1071570" cy="1143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43900" y="3286124"/>
            <a:ext cx="42862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500430" y="4786322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715272" y="3286124"/>
            <a:ext cx="42862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286512" y="4714884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286644" y="3429000"/>
            <a:ext cx="42862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14480" y="4857760"/>
            <a:ext cx="42862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143504" y="4714884"/>
            <a:ext cx="71438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286380" y="5286388"/>
            <a:ext cx="150019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286380" y="5857892"/>
            <a:ext cx="157163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357554" y="5429264"/>
            <a:ext cx="71438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571604" y="5500702"/>
            <a:ext cx="71438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571868" y="3357562"/>
            <a:ext cx="250033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7224" y="3429000"/>
            <a:ext cx="178595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572264" y="3286124"/>
            <a:ext cx="71438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_0.tmp"/>
          <p:cNvPicPr>
            <a:picLocks noChangeAspect="1"/>
          </p:cNvPicPr>
          <p:nvPr/>
        </p:nvPicPr>
        <p:blipFill>
          <a:blip r:embed="rId2"/>
          <a:srcRect t="17708" b="36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 descr="009_0.tmp"/>
          <p:cNvPicPr>
            <a:picLocks noChangeAspect="1"/>
          </p:cNvPicPr>
          <p:nvPr/>
        </p:nvPicPr>
        <p:blipFill>
          <a:blip r:embed="rId2">
            <a:clrChange>
              <a:clrFrom>
                <a:srgbClr val="E5DFDF"/>
              </a:clrFrom>
              <a:clrTo>
                <a:srgbClr val="E5DFDF">
                  <a:alpha val="0"/>
                </a:srgbClr>
              </a:clrTo>
            </a:clrChange>
          </a:blip>
          <a:srcRect l="79583" t="25283" r="8698" b="67078"/>
          <a:stretch>
            <a:fillRect/>
          </a:stretch>
        </p:blipFill>
        <p:spPr>
          <a:xfrm rot="16481388">
            <a:off x="6864190" y="1152198"/>
            <a:ext cx="1071570" cy="1143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43900" y="3286124"/>
            <a:ext cx="42862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500430" y="4786322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715272" y="3286124"/>
            <a:ext cx="42862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286512" y="4714884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286644" y="3429000"/>
            <a:ext cx="42862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14480" y="4857760"/>
            <a:ext cx="42862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286248" y="4071942"/>
            <a:ext cx="71438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286380" y="5286388"/>
            <a:ext cx="150019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357554" y="6143644"/>
            <a:ext cx="71438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7224" y="3429000"/>
            <a:ext cx="178595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572264" y="3286124"/>
            <a:ext cx="71438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500694" y="3357562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500430" y="5357826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000628" y="3429000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286512" y="571501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214942" y="5643578"/>
            <a:ext cx="71438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572000" y="3429000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286512" y="6286496"/>
            <a:ext cx="500066" cy="357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000496" y="3357562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785918" y="5429264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500430" y="3429000"/>
            <a:ext cx="64294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214942" y="4714884"/>
            <a:ext cx="71438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009_0.tmp"/>
          <p:cNvPicPr>
            <a:picLocks noChangeAspect="1"/>
          </p:cNvPicPr>
          <p:nvPr/>
        </p:nvPicPr>
        <p:blipFill>
          <a:blip r:embed="rId2">
            <a:clrChange>
              <a:clrFrom>
                <a:srgbClr val="EDF1D8"/>
              </a:clrFrom>
              <a:clrTo>
                <a:srgbClr val="EDF1D8">
                  <a:alpha val="0"/>
                </a:srgbClr>
              </a:clrTo>
            </a:clrChange>
          </a:blip>
          <a:srcRect l="47552" t="32031" r="45418" b="62717"/>
          <a:stretch>
            <a:fillRect/>
          </a:stretch>
        </p:blipFill>
        <p:spPr>
          <a:xfrm>
            <a:off x="4143372" y="2143116"/>
            <a:ext cx="642942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7037E-7 C 6.94444E-6 3.7037E-7 0.01615 -0.00973 0.0323 -0.01945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_0.tmp"/>
          <p:cNvPicPr>
            <a:picLocks noChangeAspect="1"/>
          </p:cNvPicPr>
          <p:nvPr/>
        </p:nvPicPr>
        <p:blipFill>
          <a:blip r:embed="rId2" cstate="print"/>
          <a:srcRect l="2777" t="35635" r="4166" b="36458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rot="10800000">
            <a:off x="8143900" y="4214818"/>
            <a:ext cx="78581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0800000">
            <a:off x="5357818" y="5143512"/>
            <a:ext cx="78581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10800000">
            <a:off x="4714876" y="5143512"/>
            <a:ext cx="78581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>
            <a:hlinkClick r:id="rId3" action="ppaction://hlinksldjump" tooltip="أشرح : رعى"/>
          </p:cNvPr>
          <p:cNvSpPr/>
          <p:nvPr/>
        </p:nvSpPr>
        <p:spPr>
          <a:xfrm>
            <a:off x="5429256" y="4500570"/>
            <a:ext cx="785818" cy="785818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rId4" action="ppaction://hlinksldjump" tooltip="أشرح : رفق"/>
          </p:cNvPr>
          <p:cNvSpPr/>
          <p:nvPr/>
        </p:nvSpPr>
        <p:spPr>
          <a:xfrm>
            <a:off x="5000628" y="4500570"/>
            <a:ext cx="428628" cy="785818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>
            <a:hlinkClick r:id="rId5" action="ppaction://hlinksldjump" tooltip="أشرح : بادر"/>
          </p:cNvPr>
          <p:cNvSpPr/>
          <p:nvPr/>
        </p:nvSpPr>
        <p:spPr>
          <a:xfrm>
            <a:off x="8286776" y="3500438"/>
            <a:ext cx="500066" cy="785818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_0.tmp"/>
          <p:cNvPicPr>
            <a:picLocks noChangeAspect="1"/>
          </p:cNvPicPr>
          <p:nvPr/>
        </p:nvPicPr>
        <p:blipFill>
          <a:blip r:embed="rId2"/>
          <a:srcRect t="17708" b="36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 descr="009_0.tmp"/>
          <p:cNvPicPr>
            <a:picLocks noChangeAspect="1"/>
          </p:cNvPicPr>
          <p:nvPr/>
        </p:nvPicPr>
        <p:blipFill>
          <a:blip r:embed="rId2">
            <a:clrChange>
              <a:clrFrom>
                <a:srgbClr val="E5DFDF"/>
              </a:clrFrom>
              <a:clrTo>
                <a:srgbClr val="E5DFDF">
                  <a:alpha val="0"/>
                </a:srgbClr>
              </a:clrTo>
            </a:clrChange>
          </a:blip>
          <a:srcRect l="79583" t="25283" r="8698" b="67078"/>
          <a:stretch>
            <a:fillRect/>
          </a:stretch>
        </p:blipFill>
        <p:spPr>
          <a:xfrm rot="16481388">
            <a:off x="6864190" y="1152198"/>
            <a:ext cx="1071570" cy="1143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43900" y="3286124"/>
            <a:ext cx="42862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500430" y="4786322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715272" y="3286124"/>
            <a:ext cx="42862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286512" y="4714884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286644" y="3429000"/>
            <a:ext cx="42862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14480" y="4857760"/>
            <a:ext cx="42862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286248" y="4071942"/>
            <a:ext cx="71438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000760" y="5286388"/>
            <a:ext cx="7858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572264" y="3286124"/>
            <a:ext cx="71438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500694" y="3357562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500430" y="5357826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000628" y="3429000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286512" y="571501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572000" y="3429000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286512" y="6286496"/>
            <a:ext cx="500066" cy="357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000496" y="3357562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785918" y="5429264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500430" y="3429000"/>
            <a:ext cx="64294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214942" y="4714884"/>
            <a:ext cx="71438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071670" y="3500438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00430" y="6072206"/>
            <a:ext cx="50006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643042" y="3429000"/>
            <a:ext cx="35719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5286380" y="5286388"/>
            <a:ext cx="64294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000100" y="3429000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286380" y="5786454"/>
            <a:ext cx="5715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 descr="009_0.tmp"/>
          <p:cNvPicPr>
            <a:picLocks noChangeAspect="1"/>
          </p:cNvPicPr>
          <p:nvPr/>
        </p:nvPicPr>
        <p:blipFill>
          <a:blip r:embed="rId2"/>
          <a:srcRect l="5364" t="30058" r="87604" b="61826"/>
          <a:stretch>
            <a:fillRect/>
          </a:stretch>
        </p:blipFill>
        <p:spPr>
          <a:xfrm>
            <a:off x="500034" y="1857364"/>
            <a:ext cx="642942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-0.0033 0.00394 -0.00104 0.03264 -1.38889E-6 0.03449 C 0.00104 0.03635 0.00451 0.01111 0.00642 0.01065 C 0.00833 0.01019 0.0092 0.03218 0.01128 0.03218 C 0.01337 0.03218 0.02048 0.01598 0.01944 0.01065 C 0.0184 0.00533 0.0033 -0.00393 -1.38889E-6 -4.44444E-6 Z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_0.tmp"/>
          <p:cNvPicPr>
            <a:picLocks noChangeAspect="1"/>
          </p:cNvPicPr>
          <p:nvPr/>
        </p:nvPicPr>
        <p:blipFill>
          <a:blip r:embed="rId2"/>
          <a:srcRect t="17708" b="36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86248" y="4071942"/>
            <a:ext cx="71438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000760" y="5286388"/>
            <a:ext cx="7858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 descr="009_0.tmp"/>
          <p:cNvPicPr>
            <a:picLocks noChangeAspect="1"/>
          </p:cNvPicPr>
          <p:nvPr/>
        </p:nvPicPr>
        <p:blipFill>
          <a:blip r:embed="rId2"/>
          <a:srcRect l="5364" t="30058" r="87604" b="61826"/>
          <a:stretch>
            <a:fillRect/>
          </a:stretch>
        </p:blipFill>
        <p:spPr>
          <a:xfrm>
            <a:off x="500034" y="1857364"/>
            <a:ext cx="642942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_0.tmp"/>
          <p:cNvPicPr>
            <a:picLocks noChangeAspect="1"/>
          </p:cNvPicPr>
          <p:nvPr/>
        </p:nvPicPr>
        <p:blipFill>
          <a:blip r:embed="rId2"/>
          <a:srcRect l="2777" t="6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0_0.tmp"/>
          <p:cNvPicPr>
            <a:picLocks noChangeAspect="1"/>
          </p:cNvPicPr>
          <p:nvPr/>
        </p:nvPicPr>
        <p:blipFill>
          <a:blip r:embed="rId2"/>
          <a:srcRect l="4167" t="6250" r="18055" b="84375"/>
          <a:stretch>
            <a:fillRect/>
          </a:stretch>
        </p:blipFill>
        <p:spPr>
          <a:xfrm>
            <a:off x="0" y="2071678"/>
            <a:ext cx="9144000" cy="2214578"/>
          </a:xfrm>
          <a:prstGeom prst="rect">
            <a:avLst/>
          </a:prstGeom>
        </p:spPr>
      </p:pic>
      <p:pic>
        <p:nvPicPr>
          <p:cNvPr id="3" name="Image 2" descr="010_0.tmp"/>
          <p:cNvPicPr>
            <a:picLocks noChangeAspect="1"/>
          </p:cNvPicPr>
          <p:nvPr/>
        </p:nvPicPr>
        <p:blipFill>
          <a:blip r:embed="rId2"/>
          <a:srcRect l="79167" t="4167" b="86458"/>
          <a:stretch>
            <a:fillRect/>
          </a:stretch>
        </p:blipFill>
        <p:spPr>
          <a:xfrm>
            <a:off x="2928926" y="357166"/>
            <a:ext cx="2428892" cy="1457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0_0.tmp"/>
          <p:cNvPicPr>
            <a:picLocks noChangeAspect="1"/>
          </p:cNvPicPr>
          <p:nvPr/>
        </p:nvPicPr>
        <p:blipFill>
          <a:blip r:embed="rId2"/>
          <a:srcRect l="4166" t="14583" r="47942" b="61458"/>
          <a:stretch>
            <a:fillRect/>
          </a:stretch>
        </p:blipFill>
        <p:spPr>
          <a:xfrm>
            <a:off x="0" y="3714752"/>
            <a:ext cx="9144000" cy="3143248"/>
          </a:xfrm>
          <a:prstGeom prst="rect">
            <a:avLst/>
          </a:prstGeom>
        </p:spPr>
      </p:pic>
      <p:pic>
        <p:nvPicPr>
          <p:cNvPr id="3" name="Image 2" descr="010_0.tmp"/>
          <p:cNvPicPr>
            <a:picLocks noChangeAspect="1"/>
          </p:cNvPicPr>
          <p:nvPr/>
        </p:nvPicPr>
        <p:blipFill>
          <a:blip r:embed="rId2"/>
          <a:srcRect l="63438" t="14583" r="7632" b="61458"/>
          <a:stretch>
            <a:fillRect/>
          </a:stretch>
        </p:blipFill>
        <p:spPr>
          <a:xfrm>
            <a:off x="3286084" y="-285776"/>
            <a:ext cx="5857916" cy="39290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8072430" y="164305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يقرأ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flipH="1">
            <a:off x="7143768" y="157161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خالد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6143636" y="1568223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آيات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5429256" y="164305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من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4500562" y="164305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القرآن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8229 0.25255 -0.36458 0.50533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C 3.05556E-6 0.00023 0.025 0.25879 0.05 0.517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1.94444E-6 0.00024 0.03941 0.25903 0.079 0.518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C -0.16216 0.21135 -0.32379 0.42269 -0.38854 0.507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C 0.06076 0.20695 0.1217 0.41412 0.14618 0.4969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0_0.tmp"/>
          <p:cNvPicPr>
            <a:picLocks noChangeAspect="1"/>
          </p:cNvPicPr>
          <p:nvPr/>
        </p:nvPicPr>
        <p:blipFill>
          <a:blip r:embed="rId2"/>
          <a:srcRect l="4166" t="14583" r="47942" b="61458"/>
          <a:stretch>
            <a:fillRect/>
          </a:stretch>
        </p:blipFill>
        <p:spPr>
          <a:xfrm>
            <a:off x="0" y="3714752"/>
            <a:ext cx="9144000" cy="3143248"/>
          </a:xfrm>
          <a:prstGeom prst="rect">
            <a:avLst/>
          </a:prstGeom>
        </p:spPr>
      </p:pic>
      <p:pic>
        <p:nvPicPr>
          <p:cNvPr id="3" name="Image 2" descr="010_0.tmp"/>
          <p:cNvPicPr>
            <a:picLocks noChangeAspect="1"/>
          </p:cNvPicPr>
          <p:nvPr/>
        </p:nvPicPr>
        <p:blipFill>
          <a:blip r:embed="rId2"/>
          <a:srcRect l="63438" t="14583" r="7632" b="61458"/>
          <a:stretch>
            <a:fillRect/>
          </a:stretch>
        </p:blipFill>
        <p:spPr>
          <a:xfrm>
            <a:off x="3286084" y="-285776"/>
            <a:ext cx="5857916" cy="39290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4572000" y="514351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يقرأ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flipH="1">
            <a:off x="7286644" y="514351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خالد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6429388" y="507207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آيات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1928794" y="507207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من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5500694" y="5140123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القرآن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7786710" y="214311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أذكر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7143768" y="214311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الله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6429388" y="2282603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في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5715008" y="221455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الليل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5072066" y="221455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و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4500562" y="214311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النهار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7858116" y="278605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أتوكل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 flipH="1">
            <a:off x="6715140" y="278605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على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 flipH="1">
            <a:off x="6072198" y="278605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الله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3472E-18 C -1.94444E-6 1.73472E-18 -0.2217 0.21505 -0.4434 0.43009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C -3.05556E-6 2.96296E-6 0.01441 0.24838 0.02899 0.49699 " pathEditMode="relative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92593E-6 C -2.77778E-6 5.92593E-6 -0.29201 0.20209 -0.58385 0.40417 " pathEditMode="relative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C 3.05556E-6 0.00023 0.05382 0.24884 0.10781 0.497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C -0.22118 0.17731 -0.44219 0.35486 -0.53229 0.42569 " pathEditMode="relative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7.40741E-7 C -0.00694 0.05162 -0.01128 0.10394 0.01077 0.18866 C 0.03282 0.27315 0.08143 0.39051 0.13039 0.5081 " pathEditMode="relative" rAng="0" ptsTypes="a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556E-6 C 8.33333E-7 5.55556E-6 -0.17743 0.23866 -0.35469 0.47755 " pathEditMode="relative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07407E-6 C 5.55556E-6 4.07407E-6 -0.26857 0.2074 -0.53715 0.41504 " pathEditMode="relative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C 1.94444E-6 3.33333E-6 0.06371 0.25046 0.12743 0.50115 " pathEditMode="relative" ptsTypes="aA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0_0.tmp"/>
          <p:cNvPicPr>
            <a:picLocks noChangeAspect="1"/>
          </p:cNvPicPr>
          <p:nvPr/>
        </p:nvPicPr>
        <p:blipFill>
          <a:blip r:embed="rId2"/>
          <a:srcRect t="38542" b="395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flipH="1">
            <a:off x="3929058" y="3357562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اسم حيوان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flipH="1">
            <a:off x="2214546" y="3357562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اسم جماد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flipH="1">
            <a:off x="500034" y="3429000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اسم نبات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0_0.tmp"/>
          <p:cNvPicPr>
            <a:picLocks noChangeAspect="1"/>
          </p:cNvPicPr>
          <p:nvPr/>
        </p:nvPicPr>
        <p:blipFill>
          <a:blip r:embed="rId2"/>
          <a:srcRect l="5344" t="58333" r="305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ultiplier 2"/>
          <p:cNvSpPr/>
          <p:nvPr/>
        </p:nvSpPr>
        <p:spPr>
          <a:xfrm>
            <a:off x="785786" y="1357298"/>
            <a:ext cx="1571636" cy="1000132"/>
          </a:xfrm>
          <a:prstGeom prst="mathMultiply">
            <a:avLst>
              <a:gd name="adj1" fmla="val 11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ultiplier 3"/>
          <p:cNvSpPr/>
          <p:nvPr/>
        </p:nvSpPr>
        <p:spPr>
          <a:xfrm>
            <a:off x="-214346" y="2000240"/>
            <a:ext cx="1571636" cy="1000132"/>
          </a:xfrm>
          <a:prstGeom prst="mathMultiply">
            <a:avLst>
              <a:gd name="adj1" fmla="val 11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Multiplier 4"/>
          <p:cNvSpPr/>
          <p:nvPr/>
        </p:nvSpPr>
        <p:spPr>
          <a:xfrm>
            <a:off x="785786" y="2500306"/>
            <a:ext cx="1571636" cy="1000132"/>
          </a:xfrm>
          <a:prstGeom prst="mathMultiply">
            <a:avLst>
              <a:gd name="adj1" fmla="val 11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Multiplier 5"/>
          <p:cNvSpPr/>
          <p:nvPr/>
        </p:nvSpPr>
        <p:spPr>
          <a:xfrm>
            <a:off x="857224" y="3214686"/>
            <a:ext cx="1571636" cy="1000132"/>
          </a:xfrm>
          <a:prstGeom prst="mathMultiply">
            <a:avLst>
              <a:gd name="adj1" fmla="val 11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ultiplier 6"/>
          <p:cNvSpPr/>
          <p:nvPr/>
        </p:nvSpPr>
        <p:spPr>
          <a:xfrm>
            <a:off x="0" y="3786190"/>
            <a:ext cx="1571636" cy="1000132"/>
          </a:xfrm>
          <a:prstGeom prst="mathMultiply">
            <a:avLst>
              <a:gd name="adj1" fmla="val 11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flipH="1">
            <a:off x="4000496" y="507207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اللهَ وحدَهُ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3786182" y="5657671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على الحيواناتِ </a:t>
            </a:r>
            <a:r>
              <a:rPr lang="ar-MA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و</a:t>
            </a:r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أُقَدِّمُ لها الطعامَ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0" y="5324789"/>
            <a:ext cx="285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يُؤَدي الصلاةَ في وقتِها.</a:t>
            </a:r>
            <a:endParaRPr lang="fr-FR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-285784" y="5783065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الطفلُ والدَيْهِ.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_0.tmp"/>
          <p:cNvPicPr>
            <a:picLocks noChangeAspect="1"/>
          </p:cNvPicPr>
          <p:nvPr/>
        </p:nvPicPr>
        <p:blipFill>
          <a:blip r:embed="rId2"/>
          <a:srcRect l="2777" b="604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_0.tmp"/>
          <p:cNvPicPr>
            <a:picLocks noChangeAspect="1"/>
          </p:cNvPicPr>
          <p:nvPr/>
        </p:nvPicPr>
        <p:blipFill>
          <a:blip r:embed="rId2"/>
          <a:srcRect l="32399" b="731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flipH="1">
            <a:off x="3500430" y="500063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جمع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1714480" y="507207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تلاميذ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1785918" y="550070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القسم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1714480" y="5925941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تبرعات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3428992" y="542926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تتكون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5357818" y="507207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من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285720" y="414338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ملابس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5715008" y="550070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و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571472" y="457200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مواد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571472" y="500063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غذائية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5643570" y="5929330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و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 flipH="1">
            <a:off x="642910" y="535782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نقود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 flipH="1">
            <a:off x="5286380" y="592933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ل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 flipH="1">
            <a:off x="0" y="5786454"/>
            <a:ext cx="171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المشاركة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 flipH="1">
            <a:off x="5715008" y="500063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في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 flipH="1">
            <a:off x="571472" y="6211669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حملة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 flipH="1">
            <a:off x="0" y="3643314"/>
            <a:ext cx="171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التضامن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>
            <a:hlinkClick r:id="rId2" action="ppaction://hlinksldjump" tooltip="الرجوع للصفحة 1"/>
          </p:cNvPr>
          <p:cNvSpPr/>
          <p:nvPr/>
        </p:nvSpPr>
        <p:spPr>
          <a:xfrm>
            <a:off x="285688" y="0"/>
            <a:ext cx="8858312" cy="6858000"/>
          </a:xfrm>
          <a:prstGeom prst="round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بَرّ:(ف: </a:t>
            </a:r>
            <a:r>
              <a:rPr lang="ar-MA" sz="6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ثلا</a:t>
            </a:r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ar-MA" sz="6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لازمتع</a:t>
            </a:r>
            <a:r>
              <a:rPr lang="ar-MA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م. بحرف).</a:t>
            </a:r>
          </a:p>
          <a:p>
            <a:pPr algn="ctr"/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الماضي: بَرَرْتُ،</a:t>
            </a:r>
            <a:endParaRPr lang="fr-FR" sz="6600" b="1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المضارع: أَبِرُّ،</a:t>
            </a:r>
            <a:endParaRPr lang="fr-FR" sz="6600" b="1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الأمر: بِرَّ.</a:t>
            </a:r>
          </a:p>
          <a:p>
            <a:pPr algn="ctr"/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1."بَرَّ بِوالِدَيْهِ" : أَطاعَهُما وَأَحْسَنَ إِلَيْهِما</a:t>
            </a:r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_0.tmp"/>
          <p:cNvPicPr>
            <a:picLocks noChangeAspect="1"/>
          </p:cNvPicPr>
          <p:nvPr/>
        </p:nvPicPr>
        <p:blipFill>
          <a:blip r:embed="rId2"/>
          <a:srcRect l="1389" t="26041" b="61459"/>
          <a:stretch>
            <a:fillRect/>
          </a:stretch>
        </p:blipFill>
        <p:spPr>
          <a:xfrm>
            <a:off x="0" y="0"/>
            <a:ext cx="8929718" cy="26431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flipH="1">
            <a:off x="214282" y="2500306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مَاذا </a:t>
            </a:r>
            <a:r>
              <a:rPr lang="ks-Arab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ٱ</a:t>
            </a:r>
            <a:r>
              <a:rPr lang="ar-MA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سْتَفَدْتَ</a:t>
            </a:r>
            <a:r>
              <a:rPr lang="ar-MA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مِنَ </a:t>
            </a:r>
            <a:r>
              <a:rPr lang="ks-Arab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ٱ</a:t>
            </a:r>
            <a:r>
              <a:rPr lang="ar-MA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لدَّرْسِ يا حُسَامُ؟</a:t>
            </a:r>
            <a:endParaRPr lang="fr-FR" sz="6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flipH="1">
            <a:off x="0" y="3643314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مَاذا تَفْعَلُ يا أَحْمَدُ فِي الْمَطْبَخِ  ؟</a:t>
            </a:r>
            <a:endParaRPr lang="fr-FR" sz="6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flipH="1">
            <a:off x="214282" y="5072074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مَاذا تَكْتُبِينَ يا فَدْوى  ؟</a:t>
            </a:r>
            <a:endParaRPr lang="fr-FR" sz="6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_0.tmp"/>
          <p:cNvPicPr>
            <a:picLocks noChangeAspect="1"/>
          </p:cNvPicPr>
          <p:nvPr/>
        </p:nvPicPr>
        <p:blipFill>
          <a:blip r:embed="rId2"/>
          <a:srcRect l="28999" t="38542" b="46814"/>
          <a:stretch>
            <a:fillRect/>
          </a:stretch>
        </p:blipFill>
        <p:spPr>
          <a:xfrm>
            <a:off x="0" y="0"/>
            <a:ext cx="9144000" cy="51435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0496" y="2643182"/>
            <a:ext cx="2643206" cy="785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496" y="4143380"/>
            <a:ext cx="2857520" cy="785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84" y="4143380"/>
            <a:ext cx="1500198" cy="785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4143380"/>
            <a:ext cx="2000264" cy="785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_0.tmp"/>
          <p:cNvPicPr>
            <a:picLocks noChangeAspect="1"/>
          </p:cNvPicPr>
          <p:nvPr/>
        </p:nvPicPr>
        <p:blipFill>
          <a:blip r:embed="rId2"/>
          <a:srcRect l="28999" t="45457" r="18860" b="46814"/>
          <a:stretch>
            <a:fillRect/>
          </a:stretch>
        </p:blipFill>
        <p:spPr>
          <a:xfrm>
            <a:off x="0" y="1714488"/>
            <a:ext cx="9144000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_0.tmp"/>
          <p:cNvPicPr>
            <a:picLocks noChangeAspect="1"/>
          </p:cNvPicPr>
          <p:nvPr/>
        </p:nvPicPr>
        <p:blipFill>
          <a:blip r:embed="rId2"/>
          <a:srcRect l="19574" t="38542" b="384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_0.tmp"/>
          <p:cNvPicPr>
            <a:picLocks noChangeAspect="1"/>
          </p:cNvPicPr>
          <p:nvPr/>
        </p:nvPicPr>
        <p:blipFill>
          <a:blip r:embed="rId2"/>
          <a:srcRect l="5555" t="38542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_0.tmp"/>
          <p:cNvPicPr>
            <a:picLocks noChangeAspect="1"/>
          </p:cNvPicPr>
          <p:nvPr/>
        </p:nvPicPr>
        <p:blipFill>
          <a:blip r:embed="rId2"/>
          <a:srcRect l="5555" t="71192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flipH="1">
            <a:off x="785786" y="3357562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لـ</a:t>
            </a:r>
            <a:endParaRPr lang="fr-FR" sz="5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flipH="1">
            <a:off x="0" y="3357562"/>
            <a:ext cx="164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لكتاب</a:t>
            </a:r>
            <a:endParaRPr lang="fr-FR" sz="54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flipH="1">
            <a:off x="142844" y="3357562"/>
            <a:ext cx="164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</a:t>
            </a:r>
            <a:endParaRPr lang="fr-F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142844" y="4143380"/>
            <a:ext cx="164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القلم</a:t>
            </a:r>
            <a:endParaRPr lang="fr-FR" sz="5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428596" y="4148744"/>
            <a:ext cx="164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بـ</a:t>
            </a:r>
            <a:endParaRPr lang="fr-FR" sz="5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938186" y="4934562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لـ</a:t>
            </a:r>
            <a:endParaRPr lang="fr-FR" sz="5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152400" y="4934562"/>
            <a:ext cx="164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5400" b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لدار</a:t>
            </a:r>
            <a:endParaRPr lang="fr-FR" sz="54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295244" y="4934562"/>
            <a:ext cx="164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ا</a:t>
            </a:r>
            <a:endParaRPr lang="fr-F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1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2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4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5" dur="123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6" dur="123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8" dur="123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7" grpId="0"/>
      <p:bldP spid="8" grpId="0"/>
      <p:bldP spid="9" grpId="0"/>
      <p:bldP spid="10" grpId="0"/>
      <p:bldP spid="10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>
            <a:hlinkClick r:id="rId2" action="ppaction://hlinksldjump" tooltip="الرجوع ص 2"/>
          </p:cNvPr>
          <p:cNvSpPr/>
          <p:nvPr/>
        </p:nvSpPr>
        <p:spPr>
          <a:xfrm>
            <a:off x="285688" y="-24"/>
            <a:ext cx="8858312" cy="6572296"/>
          </a:xfrm>
          <a:prstGeom prst="round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بَادَرَ :(ف: ربا. </a:t>
            </a:r>
            <a:r>
              <a:rPr lang="ar-MA" sz="5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لازمتع</a:t>
            </a:r>
            <a:r>
              <a:rPr lang="ar-MA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م. بحرف).</a:t>
            </a:r>
          </a:p>
          <a:p>
            <a:pPr algn="ctr"/>
            <a:r>
              <a:rPr lang="ar-MA" sz="5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الماضي: بَادَرْتُ،</a:t>
            </a:r>
            <a:endParaRPr lang="fr-FR" sz="5400" b="1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MA" sz="5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المضارع:أُبَادِرُ، </a:t>
            </a:r>
            <a:endParaRPr lang="fr-FR" sz="5400" b="1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MA" sz="5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الأمر:بَادِرْ،</a:t>
            </a:r>
            <a:endParaRPr lang="fr-FR" sz="5400" b="1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MA" sz="5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5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(مص. : مُبَادَرَةٌ - ج:مبادرات. ).</a:t>
            </a:r>
            <a:r>
              <a:rPr lang="ar-MA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ٍ</a:t>
            </a:r>
          </a:p>
          <a:p>
            <a:pPr algn="ctr"/>
            <a:r>
              <a:rPr lang="ar-MA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5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: السَّبْقُ إِلَى اتِّخَاذِ قَرَارٍ أَوِ تَحْقِيقِ أَمْرٍ مَّا. </a:t>
            </a:r>
            <a:endParaRPr lang="fr-FR" sz="5400" b="1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MA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"جَاءتْ مُبَادَرَتُهُ فِي مَحَلِّهَا"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rot="10800000">
            <a:off x="8143900" y="4214818"/>
            <a:ext cx="78581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0800000">
            <a:off x="5357818" y="5143512"/>
            <a:ext cx="78581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à coins arrondis 5">
            <a:hlinkClick r:id="rId2" action="ppaction://hlinksldjump" tooltip="الرجوع ص 2"/>
          </p:cNvPr>
          <p:cNvSpPr/>
          <p:nvPr/>
        </p:nvSpPr>
        <p:spPr>
          <a:xfrm>
            <a:off x="285688" y="0"/>
            <a:ext cx="8858312" cy="6858000"/>
          </a:xfrm>
          <a:prstGeom prst="round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رَعَى : </a:t>
            </a:r>
            <a:r>
              <a:rPr lang="ar-MA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(ف: </a:t>
            </a:r>
            <a:r>
              <a:rPr lang="ar-MA" sz="4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ثلا</a:t>
            </a:r>
            <a:r>
              <a:rPr lang="ar-MA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متعد، </a:t>
            </a:r>
            <a:r>
              <a:rPr lang="ar-MA" sz="4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MA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بحرف).</a:t>
            </a:r>
            <a:endParaRPr lang="ar-MA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MA" sz="4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الماضي: رَعَيْتُ،</a:t>
            </a:r>
            <a:endParaRPr lang="fr-FR" sz="4800" b="1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MA" sz="4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المضارع:أَرْعَى،</a:t>
            </a:r>
            <a:endParaRPr lang="fr-FR" sz="4800" b="1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MA" sz="4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الأمر:اِرْعَ،</a:t>
            </a:r>
          </a:p>
          <a:p>
            <a:pPr algn="r"/>
            <a:r>
              <a:rPr lang="ar-MA" sz="4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المصدر: رَعْيٌ، رِعايَةٌ.</a:t>
            </a:r>
          </a:p>
          <a:p>
            <a:pPr algn="r"/>
            <a:r>
              <a:rPr lang="ar-MA" sz="4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1."رَعَى العَهْدَ" : حَفِظَهُ، صانَهُ.</a:t>
            </a:r>
          </a:p>
          <a:p>
            <a:pPr algn="ctr"/>
            <a:r>
              <a:rPr lang="ar-MA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48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فَما رَعَوْها حَقَّ رِعايَتِها (قرآن).</a:t>
            </a:r>
          </a:p>
          <a:p>
            <a:pPr algn="r"/>
            <a:r>
              <a:rPr lang="ar-MA" sz="4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2."رَعَى الحاكِمُ رَعِيَّتَهُ”</a:t>
            </a:r>
          </a:p>
          <a:p>
            <a:pPr algn="ctr"/>
            <a:r>
              <a:rPr lang="ar-MA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48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ساسَها، تَوَلَّى أَمْرَها.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>
            <a:hlinkClick r:id="rId2" action="ppaction://hlinksldjump" tooltip="الرجوع ص 2"/>
          </p:cNvPr>
          <p:cNvSpPr/>
          <p:nvPr/>
        </p:nvSpPr>
        <p:spPr>
          <a:xfrm>
            <a:off x="285688" y="0"/>
            <a:ext cx="8858312" cy="6858000"/>
          </a:xfrm>
          <a:prstGeom prst="round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66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رِفْقٌ -(مصدر: رَفـَقَ، رَفـُقَ</a:t>
            </a:r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algn="r"/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."عامَلَهُ بِرِفْق": بِلُطْفٍ، بِرِقَّةٍ</a:t>
            </a:r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"رِفْقاً </a:t>
            </a:r>
            <a:r>
              <a:rPr lang="ar-MA" sz="6600" b="1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بِهِ</a:t>
            </a:r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</a:p>
          <a:p>
            <a:pPr algn="r"/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."جَمْعِيَّةُ الرِّفْقِ بِالحَيَوانِ" </a:t>
            </a:r>
            <a:r>
              <a:rPr lang="ar-MA" sz="66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جَمْعِيَّةُ العِنايَةِ بِالحَيَوانِ.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_0.tmp"/>
          <p:cNvPicPr>
            <a:picLocks noChangeAspect="1"/>
          </p:cNvPicPr>
          <p:nvPr/>
        </p:nvPicPr>
        <p:blipFill>
          <a:blip r:embed="rId2" cstate="print"/>
          <a:srcRect l="2777" t="60417" r="4166" b="127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_0.tmp"/>
          <p:cNvPicPr>
            <a:picLocks noChangeAspect="1"/>
          </p:cNvPicPr>
          <p:nvPr/>
        </p:nvPicPr>
        <p:blipFill>
          <a:blip r:embed="rId2" cstate="print"/>
          <a:srcRect l="2777" t="60417" r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362</Words>
  <Application>Microsoft Office PowerPoint</Application>
  <PresentationFormat>Affichage à l'écran (4:3)</PresentationFormat>
  <Paragraphs>104</Paragraphs>
  <Slides>46</Slides>
  <Notes>0</Notes>
  <HiddenSlides>4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  <vt:variant>
        <vt:lpstr>Diaporamas personnalisés</vt:lpstr>
      </vt:variant>
      <vt:variant>
        <vt:i4>1</vt:i4>
      </vt:variant>
    </vt:vector>
  </HeadingPairs>
  <TitlesOfParts>
    <vt:vector size="4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Diaporama personnalisé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WANA RABAT2</dc:creator>
  <cp:lastModifiedBy>Unicornis</cp:lastModifiedBy>
  <cp:revision>23</cp:revision>
  <dcterms:created xsi:type="dcterms:W3CDTF">2011-07-15T14:17:24Z</dcterms:created>
  <dcterms:modified xsi:type="dcterms:W3CDTF">2011-08-24T18:04:45Z</dcterms:modified>
</cp:coreProperties>
</file>